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686"/>
    <a:srgbClr val="FFCF00"/>
    <a:srgbClr val="E2EFE8"/>
    <a:srgbClr val="D9D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243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0C333-5004-90C2-BCE3-B74A1C8BA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DB6CD0-092D-928A-BE62-AFDF37E84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B90098-95D4-AE89-F400-073311E3C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112577-CFC9-16C4-744C-F00A74D7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CFA904-3D58-FA7D-72DF-ADC74963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54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73B38-7535-C215-BA44-33715AFF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F2F282-F3F5-573E-A8D8-031A16EFE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D8D4CA-6C23-D772-A05E-CA3EB742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F95496-6BBA-4B2A-89DC-56C8F6A76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B78B14-24F9-9928-59C5-6510903D1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10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83E1BD-BD2F-292A-EA3F-460FC3A78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A7B84B-EBBE-22F6-BE6F-A858B37D8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5E67DD-A50A-12EB-7119-B22DEF0AD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2A962E-D07A-8980-C5BD-422C5CA56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033629-ED1D-4DE4-1436-AF1930EF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916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59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3DE3B-B54B-DFD7-8BCA-030EB4032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799FB1-BD96-073A-4D78-BA6F62C7C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D7B3D3-633A-302A-0A4F-7C44F421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ADCD0F-E107-7735-895A-531EA252F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02B1AB-3F42-3D45-DE91-077A9187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96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8250A-BAF3-8606-D275-A00BD30C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B121D7-F870-E11C-D3B7-F330118FB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231836-2FA7-4817-B6C5-065CA92B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32AD78-262F-80A0-3199-61E03FA1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E38998-F86D-FDD9-F04A-3895451F4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78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B3591-4CE5-7951-C4F3-E7AA4F3E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B116E4-D542-A391-0887-1C79B984C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64808B-956E-AF52-33DC-658C3645C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A1D2B2-953B-6E8E-6457-944C6CC97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8E8E69C-0270-37C5-D38E-8E16A711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AF62BD-881A-DF48-2E03-786B1F7F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89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0BEEB7-BCFE-9DFC-8650-AD319291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E1C0C-F2AF-7005-B3DE-7D273B1E0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4B9D51-51FB-4798-9C13-2D4CD36D8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7C7064F-C905-9378-4F2E-C5CACD985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2C0744E-4B5B-6FC9-E2CE-62CCBDFA3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40BD272-6F4B-1DB2-39F0-3F368661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E155DBA-3EFF-E7DD-FDF0-3E8301BD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369A556-3CC5-B84A-DE75-D2C47AD0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B9D44-301B-4DBA-B360-2CAD4778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81EFE88-279B-1732-AA6A-4A88E4BB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12CC9CF-767C-D1A6-F821-FE7D25B84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7142683-B8BE-1FAD-74CB-1FE5524F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52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38EF32C-6A81-D6B1-4584-F3846A1A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8C77AAB-EE3C-AE45-BF7F-2961C79B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E5D770-FEC9-604F-2A36-298E8DF45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34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06C2B-ED44-328C-2A1C-FB83EED9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D70E56-AA28-D63F-B56A-1373DB1B5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74225E-047F-12F2-3800-F6F2179CD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EA1D56F-E9A0-CC3C-765E-B19E7FCDC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A95FA6-67DD-D76B-E49F-9F8789C17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ED18899-F20B-56D9-E47F-C0B503B9E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62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C33FC-7443-1304-24DE-B83FD94FD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D36AAEE-5023-F69B-8485-B5F8E9528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B7771DE-C312-297A-9C92-D72B0425B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CF5A13-682A-36EF-9B09-083CC117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722A428-33DD-139F-851B-47D12C96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8C63E9-D643-8B7D-936C-043E9CD9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75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168074A-9B4B-A2A4-C4F7-293FFB2BC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1F1C7A-620B-7491-DFE5-2383E40A8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5D0C03-78BB-507F-DC3B-700B1FF08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17EE39-D476-4CF3-B6AD-83D30508625D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4B86FC-0688-720D-4B40-563FED6C2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0D8101-3AC5-E9F8-B79F-558604A37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FB956B-DF79-48A5-9206-B56079B5AC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67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061BA2E-A388-41C5-B73A-B0FEB6B10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Imagem 12" descr="Padrão do plano de fundo&#10;&#10;Descrição gerada automaticamente">
            <a:extLst>
              <a:ext uri="{FF2B5EF4-FFF2-40B4-BE49-F238E27FC236}">
                <a16:creationId xmlns:a16="http://schemas.microsoft.com/office/drawing/2014/main" id="{FEC0AE3E-7C5A-75D2-69A4-4AD1E13572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/>
          <a:stretch/>
        </p:blipFill>
        <p:spPr>
          <a:xfrm rot="10800000" flipH="1">
            <a:off x="9076051" y="2691112"/>
            <a:ext cx="3425655" cy="4166887"/>
          </a:xfrm>
          <a:prstGeom prst="rect">
            <a:avLst/>
          </a:prstGeom>
        </p:spPr>
      </p:pic>
      <p:pic>
        <p:nvPicPr>
          <p:cNvPr id="12" name="Imagem 11" descr="Padrão do plano de fundo&#10;&#10;Descrição gerada automaticamente">
            <a:extLst>
              <a:ext uri="{FF2B5EF4-FFF2-40B4-BE49-F238E27FC236}">
                <a16:creationId xmlns:a16="http://schemas.microsoft.com/office/drawing/2014/main" id="{B33CAD35-71B5-92D1-23D1-EFF98FCF58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" r="9391"/>
          <a:stretch/>
        </p:blipFill>
        <p:spPr>
          <a:xfrm flipH="1">
            <a:off x="-3" y="-11574"/>
            <a:ext cx="3682245" cy="416688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6E192A2-3ED3-4081-8A86-A22B51141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152902" y="-1181101"/>
            <a:ext cx="3886200" cy="12192001"/>
          </a:xfrm>
          <a:prstGeom prst="rect">
            <a:avLst/>
          </a:prstGeom>
          <a:gradFill>
            <a:gsLst>
              <a:gs pos="41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3471683-5519-1512-E2B5-BFF82F6553A5}"/>
              </a:ext>
            </a:extLst>
          </p:cNvPr>
          <p:cNvSpPr txBox="1"/>
          <p:nvPr/>
        </p:nvSpPr>
        <p:spPr>
          <a:xfrm>
            <a:off x="277232" y="3102825"/>
            <a:ext cx="8890729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TÍTULO DA APRESENTAÇÃO </a:t>
            </a:r>
            <a:r>
              <a:rPr lang="en-US" sz="4800" b="1" i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/ PRESENTATION TITLE</a:t>
            </a:r>
            <a:endParaRPr lang="en-US" sz="4800" i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575039"/>
            <a:ext cx="97840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F0B335B-6B4D-9979-7B66-73C946C19C85}"/>
              </a:ext>
            </a:extLst>
          </p:cNvPr>
          <p:cNvSpPr txBox="1"/>
          <p:nvPr/>
        </p:nvSpPr>
        <p:spPr>
          <a:xfrm>
            <a:off x="277232" y="5621451"/>
            <a:ext cx="9079992" cy="592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Nome e </a:t>
            </a:r>
            <a:r>
              <a:rPr lang="en-US" sz="2800" b="1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empresa</a:t>
            </a:r>
            <a:r>
              <a:rPr lang="en-US" sz="2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en-US" sz="2800" b="1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apresentador</a:t>
            </a:r>
            <a:endParaRPr lang="en-US" sz="2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" name="Imagem 14" descr="Uma imagem contendo Logotipo&#10;&#10;O conteúdo gerado por IA pode estar incorreto.">
            <a:extLst>
              <a:ext uri="{FF2B5EF4-FFF2-40B4-BE49-F238E27FC236}">
                <a16:creationId xmlns:a16="http://schemas.microsoft.com/office/drawing/2014/main" id="{FDECF3C3-9D59-D756-A2A1-D7E339931B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9" t="33587" r="8930" b="31598"/>
          <a:stretch/>
        </p:blipFill>
        <p:spPr>
          <a:xfrm>
            <a:off x="7473429" y="184655"/>
            <a:ext cx="4517948" cy="193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FDA1A-6F4A-B5DB-0D64-9CA90723B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8759E141-4402-43B0-6FC2-D2B004382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75"/>
          <a:stretch/>
        </p:blipFill>
        <p:spPr>
          <a:xfrm>
            <a:off x="354634" y="0"/>
            <a:ext cx="2720628" cy="1272428"/>
          </a:xfrm>
          <a:prstGeom prst="rect">
            <a:avLst/>
          </a:prstGeom>
        </p:spPr>
      </p:pic>
      <p:pic>
        <p:nvPicPr>
          <p:cNvPr id="9" name="Imagem 8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B4A666BB-3F20-C5BC-D532-09F98CD81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75"/>
          <a:stretch/>
        </p:blipFill>
        <p:spPr>
          <a:xfrm>
            <a:off x="9722735" y="0"/>
            <a:ext cx="2469266" cy="118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61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FF7B7B453E224489D9653187E76902E" ma:contentTypeVersion="14" ma:contentTypeDescription="Crie um novo documento." ma:contentTypeScope="" ma:versionID="731b55287c22ea7ec8e83e32ea99d97d">
  <xsd:schema xmlns:xsd="http://www.w3.org/2001/XMLSchema" xmlns:xs="http://www.w3.org/2001/XMLSchema" xmlns:p="http://schemas.microsoft.com/office/2006/metadata/properties" xmlns:ns2="f44dc203-a0a6-40ab-9fec-e120290b206b" xmlns:ns3="de7b9f0d-68e8-435c-b4fe-96b9fe4ab1f7" targetNamespace="http://schemas.microsoft.com/office/2006/metadata/properties" ma:root="true" ma:fieldsID="831a006427f761750ea0f499cb044ef9" ns2:_="" ns3:_="">
    <xsd:import namespace="f44dc203-a0a6-40ab-9fec-e120290b206b"/>
    <xsd:import namespace="de7b9f0d-68e8-435c-b4fe-96b9fe4ab1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dc203-a0a6-40ab-9fec-e120290b20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Marcações de imagem" ma:readOnly="false" ma:fieldId="{5cf76f15-5ced-4ddc-b409-7134ff3c332f}" ma:taxonomyMulti="true" ma:sspId="b8cc73fa-a619-45b1-a5d1-70949a1d54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7b9f0d-68e8-435c-b4fe-96b9fe4ab1f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754aad6-fc34-4d71-87e9-444c22870bdb}" ma:internalName="TaxCatchAll" ma:showField="CatchAllData" ma:web="de7b9f0d-68e8-435c-b4fe-96b9fe4ab1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7b9f0d-68e8-435c-b4fe-96b9fe4ab1f7" xsi:nil="true"/>
    <lcf76f155ced4ddcb4097134ff3c332f xmlns="f44dc203-a0a6-40ab-9fec-e120290b20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98BA12C-7542-421D-A152-87476545D0F4}"/>
</file>

<file path=customXml/itemProps2.xml><?xml version="1.0" encoding="utf-8"?>
<ds:datastoreItem xmlns:ds="http://schemas.openxmlformats.org/officeDocument/2006/customXml" ds:itemID="{22EB04C0-4B5E-495B-8D8C-6130CCBB431D}"/>
</file>

<file path=customXml/itemProps3.xml><?xml version="1.0" encoding="utf-8"?>
<ds:datastoreItem xmlns:ds="http://schemas.openxmlformats.org/officeDocument/2006/customXml" ds:itemID="{2B84BAE9-3A20-4DC9-84E5-F9CE4913A5CA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Avenir Next LT Pro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Simone Braga</dc:creator>
  <cp:lastModifiedBy>Simone Braga</cp:lastModifiedBy>
  <cp:revision>1</cp:revision>
  <dcterms:created xsi:type="dcterms:W3CDTF">2025-04-12T21:17:55Z</dcterms:created>
  <dcterms:modified xsi:type="dcterms:W3CDTF">2025-04-12T21:56:06Z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0x010100BFF7B7B453E224489D9653187E76902E</vt:lpwstr>
  </property>
</Properties>
</file>