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5074900" cy="201041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3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BF1699-9982-4B83-BCCD-602E9A86D597}" v="3" dt="2025-06-05T00:50:37.51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619" y="-5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1093" y="6232271"/>
            <a:ext cx="1281906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2187" y="11258296"/>
            <a:ext cx="105568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4062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66843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21" Type="http://schemas.openxmlformats.org/officeDocument/2006/relationships/image" Target="../media/image15.png"/><Relationship Id="rId34" Type="http://schemas.openxmlformats.org/officeDocument/2006/relationships/image" Target="../media/image28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33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32" Type="http://schemas.openxmlformats.org/officeDocument/2006/relationships/image" Target="../media/image26.png"/><Relationship Id="rId37" Type="http://schemas.openxmlformats.org/officeDocument/2006/relationships/image" Target="../media/image31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36" Type="http://schemas.openxmlformats.org/officeDocument/2006/relationships/image" Target="../media/image30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31" Type="http://schemas.openxmlformats.org/officeDocument/2006/relationships/image" Target="../media/image2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Relationship Id="rId35" Type="http://schemas.openxmlformats.org/officeDocument/2006/relationships/image" Target="../media/image29.png"/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23"/>
            <a:ext cx="15078710" cy="2715260"/>
          </a:xfrm>
          <a:custGeom>
            <a:avLst/>
            <a:gdLst/>
            <a:ahLst/>
            <a:cxnLst/>
            <a:rect l="l" t="t" r="r" b="b"/>
            <a:pathLst>
              <a:path w="15078710" h="2715260">
                <a:moveTo>
                  <a:pt x="15078095" y="0"/>
                </a:moveTo>
                <a:lnTo>
                  <a:pt x="0" y="0"/>
                </a:lnTo>
                <a:lnTo>
                  <a:pt x="0" y="2715070"/>
                </a:lnTo>
                <a:lnTo>
                  <a:pt x="15078095" y="2715070"/>
                </a:lnTo>
                <a:lnTo>
                  <a:pt x="15078095" y="0"/>
                </a:lnTo>
                <a:close/>
              </a:path>
            </a:pathLst>
          </a:custGeom>
          <a:solidFill>
            <a:srgbClr val="2A30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9062301"/>
            <a:ext cx="15078710" cy="1042035"/>
          </a:xfrm>
          <a:custGeom>
            <a:avLst/>
            <a:gdLst/>
            <a:ahLst/>
            <a:cxnLst/>
            <a:rect l="l" t="t" r="r" b="b"/>
            <a:pathLst>
              <a:path w="15078710" h="1042034">
                <a:moveTo>
                  <a:pt x="15078095" y="0"/>
                </a:moveTo>
                <a:lnTo>
                  <a:pt x="0" y="0"/>
                </a:lnTo>
                <a:lnTo>
                  <a:pt x="0" y="1041798"/>
                </a:lnTo>
                <a:lnTo>
                  <a:pt x="15078095" y="1041798"/>
                </a:lnTo>
                <a:lnTo>
                  <a:pt x="15078095" y="0"/>
                </a:lnTo>
                <a:close/>
              </a:path>
            </a:pathLst>
          </a:custGeom>
          <a:solidFill>
            <a:srgbClr val="2A307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21999" y="1351663"/>
            <a:ext cx="2124061" cy="43687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137396" y="828202"/>
            <a:ext cx="55880" cy="420370"/>
          </a:xfrm>
          <a:custGeom>
            <a:avLst/>
            <a:gdLst/>
            <a:ahLst/>
            <a:cxnLst/>
            <a:rect l="l" t="t" r="r" b="b"/>
            <a:pathLst>
              <a:path w="55880" h="420369">
                <a:moveTo>
                  <a:pt x="55438" y="0"/>
                </a:moveTo>
                <a:lnTo>
                  <a:pt x="0" y="0"/>
                </a:lnTo>
                <a:lnTo>
                  <a:pt x="0" y="420194"/>
                </a:lnTo>
                <a:lnTo>
                  <a:pt x="55438" y="420194"/>
                </a:lnTo>
                <a:lnTo>
                  <a:pt x="55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272837" y="828202"/>
            <a:ext cx="530860" cy="420370"/>
          </a:xfrm>
          <a:custGeom>
            <a:avLst/>
            <a:gdLst/>
            <a:ahLst/>
            <a:cxnLst/>
            <a:rect l="l" t="t" r="r" b="b"/>
            <a:pathLst>
              <a:path w="530860" h="420369">
                <a:moveTo>
                  <a:pt x="530438" y="0"/>
                </a:moveTo>
                <a:lnTo>
                  <a:pt x="475000" y="0"/>
                </a:lnTo>
                <a:lnTo>
                  <a:pt x="475000" y="368533"/>
                </a:lnTo>
                <a:lnTo>
                  <a:pt x="461773" y="368533"/>
                </a:lnTo>
                <a:lnTo>
                  <a:pt x="94492" y="0"/>
                </a:lnTo>
                <a:lnTo>
                  <a:pt x="0" y="0"/>
                </a:lnTo>
                <a:lnTo>
                  <a:pt x="0" y="420194"/>
                </a:lnTo>
                <a:lnTo>
                  <a:pt x="57323" y="420194"/>
                </a:lnTo>
                <a:lnTo>
                  <a:pt x="57323" y="52914"/>
                </a:lnTo>
                <a:lnTo>
                  <a:pt x="69924" y="52914"/>
                </a:lnTo>
                <a:lnTo>
                  <a:pt x="435945" y="420194"/>
                </a:lnTo>
                <a:lnTo>
                  <a:pt x="530438" y="420194"/>
                </a:lnTo>
                <a:lnTo>
                  <a:pt x="530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851113" y="827797"/>
            <a:ext cx="478155" cy="420370"/>
          </a:xfrm>
          <a:custGeom>
            <a:avLst/>
            <a:gdLst/>
            <a:ahLst/>
            <a:cxnLst/>
            <a:rect l="l" t="t" r="r" b="b"/>
            <a:pathLst>
              <a:path w="478155" h="420369">
                <a:moveTo>
                  <a:pt x="477532" y="0"/>
                </a:moveTo>
                <a:lnTo>
                  <a:pt x="0" y="0"/>
                </a:lnTo>
                <a:lnTo>
                  <a:pt x="0" y="50800"/>
                </a:lnTo>
                <a:lnTo>
                  <a:pt x="211683" y="50800"/>
                </a:lnTo>
                <a:lnTo>
                  <a:pt x="211683" y="420370"/>
                </a:lnTo>
                <a:lnTo>
                  <a:pt x="267754" y="420370"/>
                </a:lnTo>
                <a:lnTo>
                  <a:pt x="267754" y="50800"/>
                </a:lnTo>
                <a:lnTo>
                  <a:pt x="477532" y="50800"/>
                </a:lnTo>
                <a:lnTo>
                  <a:pt x="4775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2376500" y="828026"/>
            <a:ext cx="412115" cy="420370"/>
          </a:xfrm>
          <a:custGeom>
            <a:avLst/>
            <a:gdLst/>
            <a:ahLst/>
            <a:cxnLst/>
            <a:rect l="l" t="t" r="r" b="b"/>
            <a:pathLst>
              <a:path w="412114" h="420369">
                <a:moveTo>
                  <a:pt x="412013" y="369570"/>
                </a:moveTo>
                <a:lnTo>
                  <a:pt x="56705" y="369570"/>
                </a:lnTo>
                <a:lnTo>
                  <a:pt x="56705" y="227330"/>
                </a:lnTo>
                <a:lnTo>
                  <a:pt x="396887" y="227330"/>
                </a:lnTo>
                <a:lnTo>
                  <a:pt x="396887" y="177800"/>
                </a:lnTo>
                <a:lnTo>
                  <a:pt x="56705" y="177800"/>
                </a:lnTo>
                <a:lnTo>
                  <a:pt x="56705" y="52070"/>
                </a:lnTo>
                <a:lnTo>
                  <a:pt x="411378" y="52070"/>
                </a:lnTo>
                <a:lnTo>
                  <a:pt x="411378" y="0"/>
                </a:lnTo>
                <a:lnTo>
                  <a:pt x="0" y="0"/>
                </a:lnTo>
                <a:lnTo>
                  <a:pt x="0" y="52070"/>
                </a:lnTo>
                <a:lnTo>
                  <a:pt x="0" y="177800"/>
                </a:lnTo>
                <a:lnTo>
                  <a:pt x="0" y="227330"/>
                </a:lnTo>
                <a:lnTo>
                  <a:pt x="0" y="369570"/>
                </a:lnTo>
                <a:lnTo>
                  <a:pt x="0" y="420370"/>
                </a:lnTo>
                <a:lnTo>
                  <a:pt x="412013" y="420370"/>
                </a:lnTo>
                <a:lnTo>
                  <a:pt x="412013" y="3695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2845187" y="828296"/>
            <a:ext cx="483234" cy="420370"/>
          </a:xfrm>
          <a:custGeom>
            <a:avLst/>
            <a:gdLst/>
            <a:ahLst/>
            <a:cxnLst/>
            <a:rect l="l" t="t" r="r" b="b"/>
            <a:pathLst>
              <a:path w="483235" h="420369">
                <a:moveTo>
                  <a:pt x="278297" y="0"/>
                </a:moveTo>
                <a:lnTo>
                  <a:pt x="0" y="0"/>
                </a:lnTo>
                <a:lnTo>
                  <a:pt x="0" y="420101"/>
                </a:lnTo>
                <a:lnTo>
                  <a:pt x="57329" y="420101"/>
                </a:lnTo>
                <a:lnTo>
                  <a:pt x="57329" y="257564"/>
                </a:lnTo>
                <a:lnTo>
                  <a:pt x="454961" y="257564"/>
                </a:lnTo>
                <a:lnTo>
                  <a:pt x="445869" y="248439"/>
                </a:lnTo>
                <a:lnTo>
                  <a:pt x="414526" y="237404"/>
                </a:lnTo>
                <a:lnTo>
                  <a:pt x="452631" y="223199"/>
                </a:lnTo>
                <a:lnTo>
                  <a:pt x="464529" y="209685"/>
                </a:lnTo>
                <a:lnTo>
                  <a:pt x="292236" y="209685"/>
                </a:lnTo>
                <a:lnTo>
                  <a:pt x="57329" y="209123"/>
                </a:lnTo>
                <a:lnTo>
                  <a:pt x="57329" y="49671"/>
                </a:lnTo>
                <a:lnTo>
                  <a:pt x="466060" y="49671"/>
                </a:lnTo>
                <a:lnTo>
                  <a:pt x="456931" y="32466"/>
                </a:lnTo>
                <a:lnTo>
                  <a:pt x="424823" y="11943"/>
                </a:lnTo>
                <a:lnTo>
                  <a:pt x="380710" y="2942"/>
                </a:lnTo>
                <a:lnTo>
                  <a:pt x="325075" y="533"/>
                </a:lnTo>
                <a:lnTo>
                  <a:pt x="316569" y="533"/>
                </a:lnTo>
                <a:lnTo>
                  <a:pt x="278297" y="0"/>
                </a:lnTo>
                <a:close/>
              </a:path>
              <a:path w="483235" h="420369">
                <a:moveTo>
                  <a:pt x="454961" y="257564"/>
                </a:moveTo>
                <a:lnTo>
                  <a:pt x="326333" y="257564"/>
                </a:lnTo>
                <a:lnTo>
                  <a:pt x="373255" y="260655"/>
                </a:lnTo>
                <a:lnTo>
                  <a:pt x="402164" y="273315"/>
                </a:lnTo>
                <a:lnTo>
                  <a:pt x="416781" y="300622"/>
                </a:lnTo>
                <a:lnTo>
                  <a:pt x="420826" y="347653"/>
                </a:lnTo>
                <a:lnTo>
                  <a:pt x="420826" y="420101"/>
                </a:lnTo>
                <a:lnTo>
                  <a:pt x="475638" y="420101"/>
                </a:lnTo>
                <a:lnTo>
                  <a:pt x="475638" y="325602"/>
                </a:lnTo>
                <a:lnTo>
                  <a:pt x="473354" y="292951"/>
                </a:lnTo>
                <a:lnTo>
                  <a:pt x="464455" y="267092"/>
                </a:lnTo>
                <a:lnTo>
                  <a:pt x="454961" y="257564"/>
                </a:lnTo>
                <a:close/>
              </a:path>
              <a:path w="483235" h="420369">
                <a:moveTo>
                  <a:pt x="466060" y="49671"/>
                </a:moveTo>
                <a:lnTo>
                  <a:pt x="311947" y="49671"/>
                </a:lnTo>
                <a:lnTo>
                  <a:pt x="347278" y="50773"/>
                </a:lnTo>
                <a:lnTo>
                  <a:pt x="382695" y="54987"/>
                </a:lnTo>
                <a:lnTo>
                  <a:pt x="417296" y="76123"/>
                </a:lnTo>
                <a:lnTo>
                  <a:pt x="427133" y="126528"/>
                </a:lnTo>
                <a:lnTo>
                  <a:pt x="426876" y="137691"/>
                </a:lnTo>
                <a:lnTo>
                  <a:pt x="406901" y="194804"/>
                </a:lnTo>
                <a:lnTo>
                  <a:pt x="350645" y="209464"/>
                </a:lnTo>
                <a:lnTo>
                  <a:pt x="323183" y="209685"/>
                </a:lnTo>
                <a:lnTo>
                  <a:pt x="464529" y="209685"/>
                </a:lnTo>
                <a:lnTo>
                  <a:pt x="473195" y="199841"/>
                </a:lnTo>
                <a:lnTo>
                  <a:pt x="481592" y="167862"/>
                </a:lnTo>
                <a:lnTo>
                  <a:pt x="483197" y="127792"/>
                </a:lnTo>
                <a:lnTo>
                  <a:pt x="476550" y="69440"/>
                </a:lnTo>
                <a:lnTo>
                  <a:pt x="466060" y="496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380649" y="827568"/>
            <a:ext cx="490855" cy="421640"/>
          </a:xfrm>
          <a:custGeom>
            <a:avLst/>
            <a:gdLst/>
            <a:ahLst/>
            <a:cxnLst/>
            <a:rect l="l" t="t" r="r" b="b"/>
            <a:pathLst>
              <a:path w="490854" h="421640">
                <a:moveTo>
                  <a:pt x="261439" y="0"/>
                </a:moveTo>
                <a:lnTo>
                  <a:pt x="219133" y="226"/>
                </a:lnTo>
                <a:lnTo>
                  <a:pt x="174346" y="1339"/>
                </a:lnTo>
                <a:lnTo>
                  <a:pt x="129796" y="3986"/>
                </a:lnTo>
                <a:lnTo>
                  <a:pt x="88198" y="8818"/>
                </a:lnTo>
                <a:lnTo>
                  <a:pt x="46746" y="23349"/>
                </a:lnTo>
                <a:lnTo>
                  <a:pt x="9442" y="85009"/>
                </a:lnTo>
                <a:lnTo>
                  <a:pt x="3782" y="127885"/>
                </a:lnTo>
                <a:lnTo>
                  <a:pt x="947" y="172616"/>
                </a:lnTo>
                <a:lnTo>
                  <a:pt x="0" y="217343"/>
                </a:lnTo>
                <a:lnTo>
                  <a:pt x="334" y="257484"/>
                </a:lnTo>
                <a:lnTo>
                  <a:pt x="3622" y="306486"/>
                </a:lnTo>
                <a:lnTo>
                  <a:pt x="13289" y="353599"/>
                </a:lnTo>
                <a:lnTo>
                  <a:pt x="32760" y="388072"/>
                </a:lnTo>
                <a:lnTo>
                  <a:pt x="100639" y="415472"/>
                </a:lnTo>
                <a:lnTo>
                  <a:pt x="139776" y="419075"/>
                </a:lnTo>
                <a:lnTo>
                  <a:pt x="199123" y="420928"/>
                </a:lnTo>
                <a:lnTo>
                  <a:pt x="270263" y="421459"/>
                </a:lnTo>
                <a:lnTo>
                  <a:pt x="309007" y="421301"/>
                </a:lnTo>
                <a:lnTo>
                  <a:pt x="347746" y="420200"/>
                </a:lnTo>
                <a:lnTo>
                  <a:pt x="409093" y="415235"/>
                </a:lnTo>
                <a:lnTo>
                  <a:pt x="464296" y="391849"/>
                </a:lnTo>
                <a:lnTo>
                  <a:pt x="487212" y="337826"/>
                </a:lnTo>
                <a:lnTo>
                  <a:pt x="490756" y="277190"/>
                </a:lnTo>
                <a:lnTo>
                  <a:pt x="435945" y="277190"/>
                </a:lnTo>
                <a:lnTo>
                  <a:pt x="436093" y="295648"/>
                </a:lnTo>
                <a:lnTo>
                  <a:pt x="435238" y="317117"/>
                </a:lnTo>
                <a:lnTo>
                  <a:pt x="406445" y="362733"/>
                </a:lnTo>
                <a:lnTo>
                  <a:pt x="364689" y="370330"/>
                </a:lnTo>
                <a:lnTo>
                  <a:pt x="262704" y="373580"/>
                </a:lnTo>
                <a:lnTo>
                  <a:pt x="216292" y="373501"/>
                </a:lnTo>
                <a:lnTo>
                  <a:pt x="148117" y="371453"/>
                </a:lnTo>
                <a:lnTo>
                  <a:pt x="105838" y="367005"/>
                </a:lnTo>
                <a:lnTo>
                  <a:pt x="66552" y="337709"/>
                </a:lnTo>
                <a:lnTo>
                  <a:pt x="58616" y="287626"/>
                </a:lnTo>
                <a:lnTo>
                  <a:pt x="57298" y="248059"/>
                </a:lnTo>
                <a:lnTo>
                  <a:pt x="55743" y="211201"/>
                </a:lnTo>
                <a:lnTo>
                  <a:pt x="55438" y="192774"/>
                </a:lnTo>
                <a:lnTo>
                  <a:pt x="55654" y="169042"/>
                </a:lnTo>
                <a:lnTo>
                  <a:pt x="56699" y="144660"/>
                </a:lnTo>
                <a:lnTo>
                  <a:pt x="63629" y="97016"/>
                </a:lnTo>
                <a:lnTo>
                  <a:pt x="113180" y="57215"/>
                </a:lnTo>
                <a:lnTo>
                  <a:pt x="164582" y="51504"/>
                </a:lnTo>
                <a:lnTo>
                  <a:pt x="218112" y="49810"/>
                </a:lnTo>
                <a:lnTo>
                  <a:pt x="258295" y="49770"/>
                </a:lnTo>
                <a:lnTo>
                  <a:pt x="293602" y="49869"/>
                </a:lnTo>
                <a:lnTo>
                  <a:pt x="342317" y="51976"/>
                </a:lnTo>
                <a:lnTo>
                  <a:pt x="389497" y="58808"/>
                </a:lnTo>
                <a:lnTo>
                  <a:pt x="428546" y="87499"/>
                </a:lnTo>
                <a:lnTo>
                  <a:pt x="432953" y="122956"/>
                </a:lnTo>
                <a:lnTo>
                  <a:pt x="432795" y="139859"/>
                </a:lnTo>
                <a:lnTo>
                  <a:pt x="485088" y="139859"/>
                </a:lnTo>
                <a:lnTo>
                  <a:pt x="483039" y="85050"/>
                </a:lnTo>
                <a:lnTo>
                  <a:pt x="463037" y="35910"/>
                </a:lnTo>
                <a:lnTo>
                  <a:pt x="430346" y="15268"/>
                </a:lnTo>
                <a:lnTo>
                  <a:pt x="380508" y="4784"/>
                </a:lnTo>
                <a:lnTo>
                  <a:pt x="340032" y="1417"/>
                </a:lnTo>
                <a:lnTo>
                  <a:pt x="299319" y="177"/>
                </a:lnTo>
                <a:lnTo>
                  <a:pt x="2614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921175" y="827569"/>
            <a:ext cx="526415" cy="421640"/>
          </a:xfrm>
          <a:custGeom>
            <a:avLst/>
            <a:gdLst/>
            <a:ahLst/>
            <a:cxnLst/>
            <a:rect l="l" t="t" r="r" b="b"/>
            <a:pathLst>
              <a:path w="526414" h="421640">
                <a:moveTo>
                  <a:pt x="274642" y="0"/>
                </a:moveTo>
                <a:lnTo>
                  <a:pt x="245347" y="138"/>
                </a:lnTo>
                <a:lnTo>
                  <a:pt x="216052" y="630"/>
                </a:lnTo>
                <a:lnTo>
                  <a:pt x="186758" y="1595"/>
                </a:lnTo>
                <a:lnTo>
                  <a:pt x="157466" y="3150"/>
                </a:lnTo>
                <a:lnTo>
                  <a:pt x="140467" y="3771"/>
                </a:lnTo>
                <a:lnTo>
                  <a:pt x="90054" y="8818"/>
                </a:lnTo>
                <a:lnTo>
                  <a:pt x="52317" y="20690"/>
                </a:lnTo>
                <a:lnTo>
                  <a:pt x="21261" y="51395"/>
                </a:lnTo>
                <a:lnTo>
                  <a:pt x="4153" y="111893"/>
                </a:lnTo>
                <a:lnTo>
                  <a:pt x="768" y="159484"/>
                </a:lnTo>
                <a:lnTo>
                  <a:pt x="0" y="193935"/>
                </a:lnTo>
                <a:lnTo>
                  <a:pt x="23" y="229882"/>
                </a:lnTo>
                <a:lnTo>
                  <a:pt x="2586" y="300580"/>
                </a:lnTo>
                <a:lnTo>
                  <a:pt x="15224" y="360821"/>
                </a:lnTo>
                <a:lnTo>
                  <a:pt x="60950" y="404857"/>
                </a:lnTo>
                <a:lnTo>
                  <a:pt x="130780" y="418756"/>
                </a:lnTo>
                <a:lnTo>
                  <a:pt x="241410" y="421247"/>
                </a:lnTo>
                <a:lnTo>
                  <a:pt x="279657" y="421561"/>
                </a:lnTo>
                <a:lnTo>
                  <a:pt x="309870" y="421561"/>
                </a:lnTo>
                <a:lnTo>
                  <a:pt x="358193" y="420902"/>
                </a:lnTo>
                <a:lnTo>
                  <a:pt x="406160" y="418000"/>
                </a:lnTo>
                <a:lnTo>
                  <a:pt x="448516" y="411376"/>
                </a:lnTo>
                <a:lnTo>
                  <a:pt x="487870" y="392714"/>
                </a:lnTo>
                <a:lnTo>
                  <a:pt x="502517" y="372830"/>
                </a:lnTo>
                <a:lnTo>
                  <a:pt x="242489" y="372830"/>
                </a:lnTo>
                <a:lnTo>
                  <a:pt x="220266" y="372476"/>
                </a:lnTo>
                <a:lnTo>
                  <a:pt x="218032" y="372476"/>
                </a:lnTo>
                <a:lnTo>
                  <a:pt x="188699" y="371621"/>
                </a:lnTo>
                <a:lnTo>
                  <a:pt x="148352" y="369916"/>
                </a:lnTo>
                <a:lnTo>
                  <a:pt x="107069" y="366015"/>
                </a:lnTo>
                <a:lnTo>
                  <a:pt x="62053" y="323574"/>
                </a:lnTo>
                <a:lnTo>
                  <a:pt x="56982" y="282858"/>
                </a:lnTo>
                <a:lnTo>
                  <a:pt x="55496" y="241282"/>
                </a:lnTo>
                <a:lnTo>
                  <a:pt x="55576" y="176436"/>
                </a:lnTo>
                <a:lnTo>
                  <a:pt x="57692" y="136078"/>
                </a:lnTo>
                <a:lnTo>
                  <a:pt x="64180" y="97137"/>
                </a:lnTo>
                <a:lnTo>
                  <a:pt x="95885" y="61669"/>
                </a:lnTo>
                <a:lnTo>
                  <a:pt x="146914" y="53026"/>
                </a:lnTo>
                <a:lnTo>
                  <a:pt x="186503" y="50930"/>
                </a:lnTo>
                <a:lnTo>
                  <a:pt x="237908" y="50416"/>
                </a:lnTo>
                <a:lnTo>
                  <a:pt x="501165" y="50240"/>
                </a:lnTo>
                <a:lnTo>
                  <a:pt x="493410" y="36096"/>
                </a:lnTo>
                <a:lnTo>
                  <a:pt x="461153" y="15275"/>
                </a:lnTo>
                <a:lnTo>
                  <a:pt x="461354" y="15275"/>
                </a:lnTo>
                <a:lnTo>
                  <a:pt x="421455" y="5758"/>
                </a:lnTo>
                <a:lnTo>
                  <a:pt x="379218" y="2517"/>
                </a:lnTo>
                <a:lnTo>
                  <a:pt x="353132" y="1328"/>
                </a:lnTo>
                <a:lnTo>
                  <a:pt x="329594" y="630"/>
                </a:lnTo>
                <a:lnTo>
                  <a:pt x="331818" y="630"/>
                </a:lnTo>
                <a:lnTo>
                  <a:pt x="301337" y="138"/>
                </a:lnTo>
                <a:lnTo>
                  <a:pt x="302735" y="138"/>
                </a:lnTo>
                <a:lnTo>
                  <a:pt x="274642" y="0"/>
                </a:lnTo>
                <a:close/>
              </a:path>
              <a:path w="526414" h="421640">
                <a:moveTo>
                  <a:pt x="501165" y="50240"/>
                </a:moveTo>
                <a:lnTo>
                  <a:pt x="329526" y="50240"/>
                </a:lnTo>
                <a:lnTo>
                  <a:pt x="374226" y="51992"/>
                </a:lnTo>
                <a:lnTo>
                  <a:pt x="416388" y="56696"/>
                </a:lnTo>
                <a:lnTo>
                  <a:pt x="460721" y="84890"/>
                </a:lnTo>
                <a:lnTo>
                  <a:pt x="468676" y="140486"/>
                </a:lnTo>
                <a:lnTo>
                  <a:pt x="470515" y="206633"/>
                </a:lnTo>
                <a:lnTo>
                  <a:pt x="470458" y="241282"/>
                </a:lnTo>
                <a:lnTo>
                  <a:pt x="469711" y="265280"/>
                </a:lnTo>
                <a:lnTo>
                  <a:pt x="469698" y="265693"/>
                </a:lnTo>
                <a:lnTo>
                  <a:pt x="463634" y="321919"/>
                </a:lnTo>
                <a:lnTo>
                  <a:pt x="430010" y="362196"/>
                </a:lnTo>
                <a:lnTo>
                  <a:pt x="379767" y="370231"/>
                </a:lnTo>
                <a:lnTo>
                  <a:pt x="335846" y="371885"/>
                </a:lnTo>
                <a:lnTo>
                  <a:pt x="290922" y="372830"/>
                </a:lnTo>
                <a:lnTo>
                  <a:pt x="502517" y="372830"/>
                </a:lnTo>
                <a:lnTo>
                  <a:pt x="519563" y="325619"/>
                </a:lnTo>
                <a:lnTo>
                  <a:pt x="523481" y="282858"/>
                </a:lnTo>
                <a:lnTo>
                  <a:pt x="525788" y="229882"/>
                </a:lnTo>
                <a:lnTo>
                  <a:pt x="526005" y="212301"/>
                </a:lnTo>
                <a:lnTo>
                  <a:pt x="525959" y="206633"/>
                </a:lnTo>
                <a:lnTo>
                  <a:pt x="525855" y="193935"/>
                </a:lnTo>
                <a:lnTo>
                  <a:pt x="525729" y="178421"/>
                </a:lnTo>
                <a:lnTo>
                  <a:pt x="520687" y="106879"/>
                </a:lnTo>
                <a:lnTo>
                  <a:pt x="501337" y="50554"/>
                </a:lnTo>
                <a:lnTo>
                  <a:pt x="501261" y="50416"/>
                </a:lnTo>
                <a:lnTo>
                  <a:pt x="501165" y="502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4513925" y="828296"/>
            <a:ext cx="483234" cy="420370"/>
          </a:xfrm>
          <a:custGeom>
            <a:avLst/>
            <a:gdLst/>
            <a:ahLst/>
            <a:cxnLst/>
            <a:rect l="l" t="t" r="r" b="b"/>
            <a:pathLst>
              <a:path w="483235" h="420369">
                <a:moveTo>
                  <a:pt x="278297" y="0"/>
                </a:moveTo>
                <a:lnTo>
                  <a:pt x="0" y="0"/>
                </a:lnTo>
                <a:lnTo>
                  <a:pt x="0" y="420101"/>
                </a:lnTo>
                <a:lnTo>
                  <a:pt x="57329" y="420101"/>
                </a:lnTo>
                <a:lnTo>
                  <a:pt x="57329" y="257564"/>
                </a:lnTo>
                <a:lnTo>
                  <a:pt x="454961" y="257564"/>
                </a:lnTo>
                <a:lnTo>
                  <a:pt x="445869" y="248439"/>
                </a:lnTo>
                <a:lnTo>
                  <a:pt x="414526" y="237404"/>
                </a:lnTo>
                <a:lnTo>
                  <a:pt x="452631" y="223199"/>
                </a:lnTo>
                <a:lnTo>
                  <a:pt x="464529" y="209685"/>
                </a:lnTo>
                <a:lnTo>
                  <a:pt x="292236" y="209685"/>
                </a:lnTo>
                <a:lnTo>
                  <a:pt x="57329" y="209123"/>
                </a:lnTo>
                <a:lnTo>
                  <a:pt x="57329" y="49671"/>
                </a:lnTo>
                <a:lnTo>
                  <a:pt x="466059" y="49671"/>
                </a:lnTo>
                <a:lnTo>
                  <a:pt x="456929" y="32466"/>
                </a:lnTo>
                <a:lnTo>
                  <a:pt x="424820" y="11943"/>
                </a:lnTo>
                <a:lnTo>
                  <a:pt x="380707" y="2942"/>
                </a:lnTo>
                <a:lnTo>
                  <a:pt x="325075" y="533"/>
                </a:lnTo>
                <a:lnTo>
                  <a:pt x="316569" y="533"/>
                </a:lnTo>
                <a:lnTo>
                  <a:pt x="278297" y="0"/>
                </a:lnTo>
                <a:close/>
              </a:path>
              <a:path w="483235" h="420369">
                <a:moveTo>
                  <a:pt x="454961" y="257564"/>
                </a:moveTo>
                <a:lnTo>
                  <a:pt x="326333" y="257564"/>
                </a:lnTo>
                <a:lnTo>
                  <a:pt x="373256" y="260655"/>
                </a:lnTo>
                <a:lnTo>
                  <a:pt x="402167" y="273315"/>
                </a:lnTo>
                <a:lnTo>
                  <a:pt x="416786" y="300622"/>
                </a:lnTo>
                <a:lnTo>
                  <a:pt x="420832" y="347653"/>
                </a:lnTo>
                <a:lnTo>
                  <a:pt x="420832" y="420101"/>
                </a:lnTo>
                <a:lnTo>
                  <a:pt x="475638" y="420101"/>
                </a:lnTo>
                <a:lnTo>
                  <a:pt x="475638" y="325602"/>
                </a:lnTo>
                <a:lnTo>
                  <a:pt x="473354" y="292951"/>
                </a:lnTo>
                <a:lnTo>
                  <a:pt x="464455" y="267092"/>
                </a:lnTo>
                <a:lnTo>
                  <a:pt x="454961" y="257564"/>
                </a:lnTo>
                <a:close/>
              </a:path>
              <a:path w="483235" h="420369">
                <a:moveTo>
                  <a:pt x="466059" y="49671"/>
                </a:moveTo>
                <a:lnTo>
                  <a:pt x="311947" y="49671"/>
                </a:lnTo>
                <a:lnTo>
                  <a:pt x="347278" y="50773"/>
                </a:lnTo>
                <a:lnTo>
                  <a:pt x="382695" y="54987"/>
                </a:lnTo>
                <a:lnTo>
                  <a:pt x="417295" y="76123"/>
                </a:lnTo>
                <a:lnTo>
                  <a:pt x="427127" y="126528"/>
                </a:lnTo>
                <a:lnTo>
                  <a:pt x="426871" y="137691"/>
                </a:lnTo>
                <a:lnTo>
                  <a:pt x="406901" y="194804"/>
                </a:lnTo>
                <a:lnTo>
                  <a:pt x="350645" y="209464"/>
                </a:lnTo>
                <a:lnTo>
                  <a:pt x="323183" y="209685"/>
                </a:lnTo>
                <a:lnTo>
                  <a:pt x="464529" y="209685"/>
                </a:lnTo>
                <a:lnTo>
                  <a:pt x="473195" y="199841"/>
                </a:lnTo>
                <a:lnTo>
                  <a:pt x="481592" y="167862"/>
                </a:lnTo>
                <a:lnTo>
                  <a:pt x="483197" y="127792"/>
                </a:lnTo>
                <a:lnTo>
                  <a:pt x="476549" y="69440"/>
                </a:lnTo>
                <a:lnTo>
                  <a:pt x="466059" y="496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061985" y="828296"/>
            <a:ext cx="483234" cy="420370"/>
          </a:xfrm>
          <a:custGeom>
            <a:avLst/>
            <a:gdLst/>
            <a:ahLst/>
            <a:cxnLst/>
            <a:rect l="l" t="t" r="r" b="b"/>
            <a:pathLst>
              <a:path w="483235" h="420369">
                <a:moveTo>
                  <a:pt x="278297" y="0"/>
                </a:moveTo>
                <a:lnTo>
                  <a:pt x="0" y="0"/>
                </a:lnTo>
                <a:lnTo>
                  <a:pt x="0" y="420101"/>
                </a:lnTo>
                <a:lnTo>
                  <a:pt x="57329" y="420101"/>
                </a:lnTo>
                <a:lnTo>
                  <a:pt x="57329" y="257564"/>
                </a:lnTo>
                <a:lnTo>
                  <a:pt x="454961" y="257564"/>
                </a:lnTo>
                <a:lnTo>
                  <a:pt x="445869" y="248439"/>
                </a:lnTo>
                <a:lnTo>
                  <a:pt x="414526" y="237404"/>
                </a:lnTo>
                <a:lnTo>
                  <a:pt x="452631" y="223199"/>
                </a:lnTo>
                <a:lnTo>
                  <a:pt x="464529" y="209685"/>
                </a:lnTo>
                <a:lnTo>
                  <a:pt x="292236" y="209685"/>
                </a:lnTo>
                <a:lnTo>
                  <a:pt x="57329" y="209123"/>
                </a:lnTo>
                <a:lnTo>
                  <a:pt x="57329" y="49671"/>
                </a:lnTo>
                <a:lnTo>
                  <a:pt x="466059" y="49671"/>
                </a:lnTo>
                <a:lnTo>
                  <a:pt x="456929" y="32466"/>
                </a:lnTo>
                <a:lnTo>
                  <a:pt x="424819" y="11943"/>
                </a:lnTo>
                <a:lnTo>
                  <a:pt x="380704" y="2942"/>
                </a:lnTo>
                <a:lnTo>
                  <a:pt x="325069" y="533"/>
                </a:lnTo>
                <a:lnTo>
                  <a:pt x="316566" y="533"/>
                </a:lnTo>
                <a:lnTo>
                  <a:pt x="278297" y="0"/>
                </a:lnTo>
                <a:close/>
              </a:path>
              <a:path w="483235" h="420369">
                <a:moveTo>
                  <a:pt x="454961" y="257564"/>
                </a:moveTo>
                <a:lnTo>
                  <a:pt x="326333" y="257564"/>
                </a:lnTo>
                <a:lnTo>
                  <a:pt x="373255" y="260655"/>
                </a:lnTo>
                <a:lnTo>
                  <a:pt x="402164" y="273315"/>
                </a:lnTo>
                <a:lnTo>
                  <a:pt x="416781" y="300622"/>
                </a:lnTo>
                <a:lnTo>
                  <a:pt x="420826" y="347653"/>
                </a:lnTo>
                <a:lnTo>
                  <a:pt x="420826" y="420101"/>
                </a:lnTo>
                <a:lnTo>
                  <a:pt x="475638" y="420101"/>
                </a:lnTo>
                <a:lnTo>
                  <a:pt x="475638" y="325602"/>
                </a:lnTo>
                <a:lnTo>
                  <a:pt x="473354" y="292951"/>
                </a:lnTo>
                <a:lnTo>
                  <a:pt x="464455" y="267092"/>
                </a:lnTo>
                <a:lnTo>
                  <a:pt x="454961" y="257564"/>
                </a:lnTo>
                <a:close/>
              </a:path>
              <a:path w="483235" h="420369">
                <a:moveTo>
                  <a:pt x="466059" y="49671"/>
                </a:moveTo>
                <a:lnTo>
                  <a:pt x="311947" y="49671"/>
                </a:lnTo>
                <a:lnTo>
                  <a:pt x="347278" y="50773"/>
                </a:lnTo>
                <a:lnTo>
                  <a:pt x="382695" y="54987"/>
                </a:lnTo>
                <a:lnTo>
                  <a:pt x="417295" y="76123"/>
                </a:lnTo>
                <a:lnTo>
                  <a:pt x="427127" y="126528"/>
                </a:lnTo>
                <a:lnTo>
                  <a:pt x="426871" y="137691"/>
                </a:lnTo>
                <a:lnTo>
                  <a:pt x="406901" y="194804"/>
                </a:lnTo>
                <a:lnTo>
                  <a:pt x="350645" y="209464"/>
                </a:lnTo>
                <a:lnTo>
                  <a:pt x="323183" y="209685"/>
                </a:lnTo>
                <a:lnTo>
                  <a:pt x="464529" y="209685"/>
                </a:lnTo>
                <a:lnTo>
                  <a:pt x="473195" y="199841"/>
                </a:lnTo>
                <a:lnTo>
                  <a:pt x="481592" y="167862"/>
                </a:lnTo>
                <a:lnTo>
                  <a:pt x="483197" y="127792"/>
                </a:lnTo>
                <a:lnTo>
                  <a:pt x="476549" y="69440"/>
                </a:lnTo>
                <a:lnTo>
                  <a:pt x="466059" y="496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405136" y="1347405"/>
            <a:ext cx="1054735" cy="451484"/>
          </a:xfrm>
          <a:custGeom>
            <a:avLst/>
            <a:gdLst/>
            <a:ahLst/>
            <a:cxnLst/>
            <a:rect l="l" t="t" r="r" b="b"/>
            <a:pathLst>
              <a:path w="1054735" h="451485">
                <a:moveTo>
                  <a:pt x="497090" y="400888"/>
                </a:moveTo>
                <a:lnTo>
                  <a:pt x="59194" y="400888"/>
                </a:lnTo>
                <a:lnTo>
                  <a:pt x="58991" y="378701"/>
                </a:lnTo>
                <a:lnTo>
                  <a:pt x="65151" y="331838"/>
                </a:lnTo>
                <a:lnTo>
                  <a:pt x="94348" y="302209"/>
                </a:lnTo>
                <a:lnTo>
                  <a:pt x="139026" y="292620"/>
                </a:lnTo>
                <a:lnTo>
                  <a:pt x="198450" y="289204"/>
                </a:lnTo>
                <a:lnTo>
                  <a:pt x="236855" y="287032"/>
                </a:lnTo>
                <a:lnTo>
                  <a:pt x="275399" y="284619"/>
                </a:lnTo>
                <a:lnTo>
                  <a:pt x="314134" y="281825"/>
                </a:lnTo>
                <a:lnTo>
                  <a:pt x="364490" y="277025"/>
                </a:lnTo>
                <a:lnTo>
                  <a:pt x="414350" y="267690"/>
                </a:lnTo>
                <a:lnTo>
                  <a:pt x="460349" y="242633"/>
                </a:lnTo>
                <a:lnTo>
                  <a:pt x="487667" y="198412"/>
                </a:lnTo>
                <a:lnTo>
                  <a:pt x="493445" y="155562"/>
                </a:lnTo>
                <a:lnTo>
                  <a:pt x="493725" y="141236"/>
                </a:lnTo>
                <a:lnTo>
                  <a:pt x="493153" y="115862"/>
                </a:lnTo>
                <a:lnTo>
                  <a:pt x="482663" y="63576"/>
                </a:lnTo>
                <a:lnTo>
                  <a:pt x="439293" y="20955"/>
                </a:lnTo>
                <a:lnTo>
                  <a:pt x="369328" y="5372"/>
                </a:lnTo>
                <a:lnTo>
                  <a:pt x="276123" y="1828"/>
                </a:lnTo>
                <a:lnTo>
                  <a:pt x="219290" y="647"/>
                </a:lnTo>
                <a:lnTo>
                  <a:pt x="185343" y="927"/>
                </a:lnTo>
                <a:lnTo>
                  <a:pt x="113906" y="5765"/>
                </a:lnTo>
                <a:lnTo>
                  <a:pt x="59232" y="20675"/>
                </a:lnTo>
                <a:lnTo>
                  <a:pt x="24345" y="50965"/>
                </a:lnTo>
                <a:lnTo>
                  <a:pt x="6769" y="95859"/>
                </a:lnTo>
                <a:lnTo>
                  <a:pt x="3238" y="147802"/>
                </a:lnTo>
                <a:lnTo>
                  <a:pt x="3365" y="173520"/>
                </a:lnTo>
                <a:lnTo>
                  <a:pt x="59867" y="173520"/>
                </a:lnTo>
                <a:lnTo>
                  <a:pt x="60172" y="154546"/>
                </a:lnTo>
                <a:lnTo>
                  <a:pt x="60794" y="131152"/>
                </a:lnTo>
                <a:lnTo>
                  <a:pt x="67259" y="90792"/>
                </a:lnTo>
                <a:lnTo>
                  <a:pt x="115798" y="59715"/>
                </a:lnTo>
                <a:lnTo>
                  <a:pt x="163283" y="54305"/>
                </a:lnTo>
                <a:lnTo>
                  <a:pt x="212534" y="52158"/>
                </a:lnTo>
                <a:lnTo>
                  <a:pt x="249555" y="51777"/>
                </a:lnTo>
                <a:lnTo>
                  <a:pt x="283616" y="52044"/>
                </a:lnTo>
                <a:lnTo>
                  <a:pt x="323291" y="53454"/>
                </a:lnTo>
                <a:lnTo>
                  <a:pt x="362597" y="56883"/>
                </a:lnTo>
                <a:lnTo>
                  <a:pt x="403504" y="65938"/>
                </a:lnTo>
                <a:lnTo>
                  <a:pt x="430339" y="94081"/>
                </a:lnTo>
                <a:lnTo>
                  <a:pt x="438569" y="143929"/>
                </a:lnTo>
                <a:lnTo>
                  <a:pt x="435991" y="173240"/>
                </a:lnTo>
                <a:lnTo>
                  <a:pt x="409625" y="211937"/>
                </a:lnTo>
                <a:lnTo>
                  <a:pt x="350659" y="227050"/>
                </a:lnTo>
                <a:lnTo>
                  <a:pt x="254266" y="233387"/>
                </a:lnTo>
                <a:lnTo>
                  <a:pt x="202133" y="236499"/>
                </a:lnTo>
                <a:lnTo>
                  <a:pt x="149999" y="240118"/>
                </a:lnTo>
                <a:lnTo>
                  <a:pt x="112077" y="244233"/>
                </a:lnTo>
                <a:lnTo>
                  <a:pt x="74663" y="252907"/>
                </a:lnTo>
                <a:lnTo>
                  <a:pt x="38150" y="272097"/>
                </a:lnTo>
                <a:lnTo>
                  <a:pt x="11912" y="308470"/>
                </a:lnTo>
                <a:lnTo>
                  <a:pt x="444" y="370357"/>
                </a:lnTo>
                <a:lnTo>
                  <a:pt x="0" y="401561"/>
                </a:lnTo>
                <a:lnTo>
                  <a:pt x="114" y="413664"/>
                </a:lnTo>
                <a:lnTo>
                  <a:pt x="419" y="425767"/>
                </a:lnTo>
                <a:lnTo>
                  <a:pt x="1346" y="449986"/>
                </a:lnTo>
                <a:lnTo>
                  <a:pt x="497090" y="449986"/>
                </a:lnTo>
                <a:lnTo>
                  <a:pt x="497090" y="400888"/>
                </a:lnTo>
                <a:close/>
              </a:path>
              <a:path w="1054735" h="451485">
                <a:moveTo>
                  <a:pt x="1054608" y="179514"/>
                </a:moveTo>
                <a:lnTo>
                  <a:pt x="1051610" y="119494"/>
                </a:lnTo>
                <a:lnTo>
                  <a:pt x="1036256" y="59740"/>
                </a:lnTo>
                <a:lnTo>
                  <a:pt x="1030795" y="52451"/>
                </a:lnTo>
                <a:lnTo>
                  <a:pt x="1019340" y="37147"/>
                </a:lnTo>
                <a:lnTo>
                  <a:pt x="998232" y="22263"/>
                </a:lnTo>
                <a:lnTo>
                  <a:pt x="998232" y="236080"/>
                </a:lnTo>
                <a:lnTo>
                  <a:pt x="998067" y="250177"/>
                </a:lnTo>
                <a:lnTo>
                  <a:pt x="995286" y="308140"/>
                </a:lnTo>
                <a:lnTo>
                  <a:pt x="988301" y="347611"/>
                </a:lnTo>
                <a:lnTo>
                  <a:pt x="955649" y="385381"/>
                </a:lnTo>
                <a:lnTo>
                  <a:pt x="903935" y="394233"/>
                </a:lnTo>
                <a:lnTo>
                  <a:pt x="835113" y="397344"/>
                </a:lnTo>
                <a:lnTo>
                  <a:pt x="788365" y="398195"/>
                </a:lnTo>
                <a:lnTo>
                  <a:pt x="752538" y="397954"/>
                </a:lnTo>
                <a:lnTo>
                  <a:pt x="699909" y="395325"/>
                </a:lnTo>
                <a:lnTo>
                  <a:pt x="650074" y="387972"/>
                </a:lnTo>
                <a:lnTo>
                  <a:pt x="605167" y="346036"/>
                </a:lnTo>
                <a:lnTo>
                  <a:pt x="599008" y="305536"/>
                </a:lnTo>
                <a:lnTo>
                  <a:pt x="596887" y="263766"/>
                </a:lnTo>
                <a:lnTo>
                  <a:pt x="596900" y="198412"/>
                </a:lnTo>
                <a:lnTo>
                  <a:pt x="600062" y="139738"/>
                </a:lnTo>
                <a:lnTo>
                  <a:pt x="606958" y="99796"/>
                </a:lnTo>
                <a:lnTo>
                  <a:pt x="651243" y="60388"/>
                </a:lnTo>
                <a:lnTo>
                  <a:pt x="699325" y="54152"/>
                </a:lnTo>
                <a:lnTo>
                  <a:pt x="698881" y="54152"/>
                </a:lnTo>
                <a:lnTo>
                  <a:pt x="747903" y="52451"/>
                </a:lnTo>
                <a:lnTo>
                  <a:pt x="784339" y="52451"/>
                </a:lnTo>
                <a:lnTo>
                  <a:pt x="837806" y="53289"/>
                </a:lnTo>
                <a:lnTo>
                  <a:pt x="891286" y="55143"/>
                </a:lnTo>
                <a:lnTo>
                  <a:pt x="945324" y="60667"/>
                </a:lnTo>
                <a:lnTo>
                  <a:pt x="990600" y="106781"/>
                </a:lnTo>
                <a:lnTo>
                  <a:pt x="996213" y="160743"/>
                </a:lnTo>
                <a:lnTo>
                  <a:pt x="998054" y="214553"/>
                </a:lnTo>
                <a:lnTo>
                  <a:pt x="998232" y="236080"/>
                </a:lnTo>
                <a:lnTo>
                  <a:pt x="998232" y="22263"/>
                </a:lnTo>
                <a:lnTo>
                  <a:pt x="924941" y="4521"/>
                </a:lnTo>
                <a:lnTo>
                  <a:pt x="875220" y="1320"/>
                </a:lnTo>
                <a:lnTo>
                  <a:pt x="825119" y="152"/>
                </a:lnTo>
                <a:lnTo>
                  <a:pt x="787057" y="0"/>
                </a:lnTo>
                <a:lnTo>
                  <a:pt x="733183" y="0"/>
                </a:lnTo>
                <a:lnTo>
                  <a:pt x="673011" y="3175"/>
                </a:lnTo>
                <a:lnTo>
                  <a:pt x="615353" y="14173"/>
                </a:lnTo>
                <a:lnTo>
                  <a:pt x="574459" y="37655"/>
                </a:lnTo>
                <a:lnTo>
                  <a:pt x="548398" y="92214"/>
                </a:lnTo>
                <a:lnTo>
                  <a:pt x="541502" y="153352"/>
                </a:lnTo>
                <a:lnTo>
                  <a:pt x="539813" y="198412"/>
                </a:lnTo>
                <a:lnTo>
                  <a:pt x="539724" y="202234"/>
                </a:lnTo>
                <a:lnTo>
                  <a:pt x="539661" y="267284"/>
                </a:lnTo>
                <a:lnTo>
                  <a:pt x="539965" y="286105"/>
                </a:lnTo>
                <a:lnTo>
                  <a:pt x="539991" y="287794"/>
                </a:lnTo>
                <a:lnTo>
                  <a:pt x="545541" y="349084"/>
                </a:lnTo>
                <a:lnTo>
                  <a:pt x="564019" y="399732"/>
                </a:lnTo>
                <a:lnTo>
                  <a:pt x="596569" y="428879"/>
                </a:lnTo>
                <a:lnTo>
                  <a:pt x="640600" y="443014"/>
                </a:lnTo>
                <a:lnTo>
                  <a:pt x="693521" y="448640"/>
                </a:lnTo>
                <a:lnTo>
                  <a:pt x="741286" y="450748"/>
                </a:lnTo>
                <a:lnTo>
                  <a:pt x="789038" y="451332"/>
                </a:lnTo>
                <a:lnTo>
                  <a:pt x="830516" y="451192"/>
                </a:lnTo>
                <a:lnTo>
                  <a:pt x="874636" y="450151"/>
                </a:lnTo>
                <a:lnTo>
                  <a:pt x="918057" y="447357"/>
                </a:lnTo>
                <a:lnTo>
                  <a:pt x="959218" y="441909"/>
                </a:lnTo>
                <a:lnTo>
                  <a:pt x="1018159" y="415429"/>
                </a:lnTo>
                <a:lnTo>
                  <a:pt x="1029995" y="398195"/>
                </a:lnTo>
                <a:lnTo>
                  <a:pt x="1034986" y="390931"/>
                </a:lnTo>
                <a:lnTo>
                  <a:pt x="1045324" y="357149"/>
                </a:lnTo>
                <a:lnTo>
                  <a:pt x="1050480" y="321919"/>
                </a:lnTo>
                <a:lnTo>
                  <a:pt x="1053299" y="286105"/>
                </a:lnTo>
                <a:lnTo>
                  <a:pt x="1054493" y="250177"/>
                </a:lnTo>
                <a:lnTo>
                  <a:pt x="1054608" y="179514"/>
                </a:lnTo>
                <a:close/>
              </a:path>
            </a:pathLst>
          </a:custGeom>
          <a:solidFill>
            <a:srgbClr val="EC71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4506976" y="1348053"/>
            <a:ext cx="1037590" cy="451484"/>
          </a:xfrm>
          <a:custGeom>
            <a:avLst/>
            <a:gdLst/>
            <a:ahLst/>
            <a:cxnLst/>
            <a:rect l="l" t="t" r="r" b="b"/>
            <a:pathLst>
              <a:path w="1037589" h="451485">
                <a:moveTo>
                  <a:pt x="497090" y="400240"/>
                </a:moveTo>
                <a:lnTo>
                  <a:pt x="59194" y="400240"/>
                </a:lnTo>
                <a:lnTo>
                  <a:pt x="58991" y="378053"/>
                </a:lnTo>
                <a:lnTo>
                  <a:pt x="65151" y="331190"/>
                </a:lnTo>
                <a:lnTo>
                  <a:pt x="94348" y="301561"/>
                </a:lnTo>
                <a:lnTo>
                  <a:pt x="139026" y="291973"/>
                </a:lnTo>
                <a:lnTo>
                  <a:pt x="198450" y="288556"/>
                </a:lnTo>
                <a:lnTo>
                  <a:pt x="236855" y="286385"/>
                </a:lnTo>
                <a:lnTo>
                  <a:pt x="275399" y="283972"/>
                </a:lnTo>
                <a:lnTo>
                  <a:pt x="314134" y="281178"/>
                </a:lnTo>
                <a:lnTo>
                  <a:pt x="364490" y="276377"/>
                </a:lnTo>
                <a:lnTo>
                  <a:pt x="414350" y="267042"/>
                </a:lnTo>
                <a:lnTo>
                  <a:pt x="460349" y="241985"/>
                </a:lnTo>
                <a:lnTo>
                  <a:pt x="487667" y="197764"/>
                </a:lnTo>
                <a:lnTo>
                  <a:pt x="493445" y="154914"/>
                </a:lnTo>
                <a:lnTo>
                  <a:pt x="493725" y="140589"/>
                </a:lnTo>
                <a:lnTo>
                  <a:pt x="493153" y="115214"/>
                </a:lnTo>
                <a:lnTo>
                  <a:pt x="482663" y="62928"/>
                </a:lnTo>
                <a:lnTo>
                  <a:pt x="439293" y="20307"/>
                </a:lnTo>
                <a:lnTo>
                  <a:pt x="369328" y="4724"/>
                </a:lnTo>
                <a:lnTo>
                  <a:pt x="276123" y="1181"/>
                </a:lnTo>
                <a:lnTo>
                  <a:pt x="219290" y="0"/>
                </a:lnTo>
                <a:lnTo>
                  <a:pt x="185343" y="279"/>
                </a:lnTo>
                <a:lnTo>
                  <a:pt x="113906" y="5118"/>
                </a:lnTo>
                <a:lnTo>
                  <a:pt x="59232" y="20027"/>
                </a:lnTo>
                <a:lnTo>
                  <a:pt x="24345" y="50317"/>
                </a:lnTo>
                <a:lnTo>
                  <a:pt x="6769" y="95211"/>
                </a:lnTo>
                <a:lnTo>
                  <a:pt x="3238" y="147154"/>
                </a:lnTo>
                <a:lnTo>
                  <a:pt x="3365" y="172872"/>
                </a:lnTo>
                <a:lnTo>
                  <a:pt x="59867" y="172872"/>
                </a:lnTo>
                <a:lnTo>
                  <a:pt x="60172" y="153898"/>
                </a:lnTo>
                <a:lnTo>
                  <a:pt x="60794" y="130505"/>
                </a:lnTo>
                <a:lnTo>
                  <a:pt x="67259" y="90144"/>
                </a:lnTo>
                <a:lnTo>
                  <a:pt x="115798" y="59067"/>
                </a:lnTo>
                <a:lnTo>
                  <a:pt x="163283" y="53657"/>
                </a:lnTo>
                <a:lnTo>
                  <a:pt x="212534" y="51511"/>
                </a:lnTo>
                <a:lnTo>
                  <a:pt x="249555" y="51130"/>
                </a:lnTo>
                <a:lnTo>
                  <a:pt x="283616" y="51396"/>
                </a:lnTo>
                <a:lnTo>
                  <a:pt x="323291" y="52806"/>
                </a:lnTo>
                <a:lnTo>
                  <a:pt x="362597" y="56235"/>
                </a:lnTo>
                <a:lnTo>
                  <a:pt x="403504" y="65290"/>
                </a:lnTo>
                <a:lnTo>
                  <a:pt x="430339" y="93433"/>
                </a:lnTo>
                <a:lnTo>
                  <a:pt x="438569" y="143281"/>
                </a:lnTo>
                <a:lnTo>
                  <a:pt x="435991" y="172593"/>
                </a:lnTo>
                <a:lnTo>
                  <a:pt x="409625" y="211289"/>
                </a:lnTo>
                <a:lnTo>
                  <a:pt x="350659" y="226402"/>
                </a:lnTo>
                <a:lnTo>
                  <a:pt x="254266" y="232740"/>
                </a:lnTo>
                <a:lnTo>
                  <a:pt x="202133" y="235851"/>
                </a:lnTo>
                <a:lnTo>
                  <a:pt x="149999" y="239471"/>
                </a:lnTo>
                <a:lnTo>
                  <a:pt x="112077" y="243586"/>
                </a:lnTo>
                <a:lnTo>
                  <a:pt x="74663" y="252260"/>
                </a:lnTo>
                <a:lnTo>
                  <a:pt x="38150" y="271449"/>
                </a:lnTo>
                <a:lnTo>
                  <a:pt x="11912" y="307822"/>
                </a:lnTo>
                <a:lnTo>
                  <a:pt x="444" y="369709"/>
                </a:lnTo>
                <a:lnTo>
                  <a:pt x="0" y="400913"/>
                </a:lnTo>
                <a:lnTo>
                  <a:pt x="114" y="413016"/>
                </a:lnTo>
                <a:lnTo>
                  <a:pt x="419" y="425119"/>
                </a:lnTo>
                <a:lnTo>
                  <a:pt x="1346" y="449338"/>
                </a:lnTo>
                <a:lnTo>
                  <a:pt x="497090" y="449338"/>
                </a:lnTo>
                <a:lnTo>
                  <a:pt x="497090" y="400240"/>
                </a:lnTo>
                <a:close/>
              </a:path>
              <a:path w="1037589" h="451485">
                <a:moveTo>
                  <a:pt x="1037247" y="298665"/>
                </a:moveTo>
                <a:lnTo>
                  <a:pt x="1034046" y="246367"/>
                </a:lnTo>
                <a:lnTo>
                  <a:pt x="1022616" y="205968"/>
                </a:lnTo>
                <a:lnTo>
                  <a:pt x="964057" y="157302"/>
                </a:lnTo>
                <a:lnTo>
                  <a:pt x="911466" y="147307"/>
                </a:lnTo>
                <a:lnTo>
                  <a:pt x="844537" y="143446"/>
                </a:lnTo>
                <a:lnTo>
                  <a:pt x="777608" y="142608"/>
                </a:lnTo>
                <a:lnTo>
                  <a:pt x="743927" y="142595"/>
                </a:lnTo>
                <a:lnTo>
                  <a:pt x="700417" y="144043"/>
                </a:lnTo>
                <a:lnTo>
                  <a:pt x="657656" y="149136"/>
                </a:lnTo>
                <a:lnTo>
                  <a:pt x="619861" y="164896"/>
                </a:lnTo>
                <a:lnTo>
                  <a:pt x="604735" y="182295"/>
                </a:lnTo>
                <a:lnTo>
                  <a:pt x="604735" y="51803"/>
                </a:lnTo>
                <a:lnTo>
                  <a:pt x="1022451" y="51803"/>
                </a:lnTo>
                <a:lnTo>
                  <a:pt x="1022451" y="685"/>
                </a:lnTo>
                <a:lnTo>
                  <a:pt x="544868" y="685"/>
                </a:lnTo>
                <a:lnTo>
                  <a:pt x="544868" y="236105"/>
                </a:lnTo>
                <a:lnTo>
                  <a:pt x="604735" y="236105"/>
                </a:lnTo>
                <a:lnTo>
                  <a:pt x="607517" y="223583"/>
                </a:lnTo>
                <a:lnTo>
                  <a:pt x="612381" y="214579"/>
                </a:lnTo>
                <a:lnTo>
                  <a:pt x="661860" y="196646"/>
                </a:lnTo>
                <a:lnTo>
                  <a:pt x="736168" y="192455"/>
                </a:lnTo>
                <a:lnTo>
                  <a:pt x="806310" y="192239"/>
                </a:lnTo>
                <a:lnTo>
                  <a:pt x="851433" y="192722"/>
                </a:lnTo>
                <a:lnTo>
                  <a:pt x="895781" y="195224"/>
                </a:lnTo>
                <a:lnTo>
                  <a:pt x="957440" y="214528"/>
                </a:lnTo>
                <a:lnTo>
                  <a:pt x="977430" y="261759"/>
                </a:lnTo>
                <a:lnTo>
                  <a:pt x="978725" y="289915"/>
                </a:lnTo>
                <a:lnTo>
                  <a:pt x="978382" y="312724"/>
                </a:lnTo>
                <a:lnTo>
                  <a:pt x="969365" y="363131"/>
                </a:lnTo>
                <a:lnTo>
                  <a:pt x="937044" y="391147"/>
                </a:lnTo>
                <a:lnTo>
                  <a:pt x="893000" y="397217"/>
                </a:lnTo>
                <a:lnTo>
                  <a:pt x="851090" y="399643"/>
                </a:lnTo>
                <a:lnTo>
                  <a:pt x="808926" y="400685"/>
                </a:lnTo>
                <a:lnTo>
                  <a:pt x="771550" y="400913"/>
                </a:lnTo>
                <a:lnTo>
                  <a:pt x="739470" y="400875"/>
                </a:lnTo>
                <a:lnTo>
                  <a:pt x="669010" y="397789"/>
                </a:lnTo>
                <a:lnTo>
                  <a:pt x="628878" y="390385"/>
                </a:lnTo>
                <a:lnTo>
                  <a:pt x="597916" y="360807"/>
                </a:lnTo>
                <a:lnTo>
                  <a:pt x="591947" y="310095"/>
                </a:lnTo>
                <a:lnTo>
                  <a:pt x="534771" y="310095"/>
                </a:lnTo>
                <a:lnTo>
                  <a:pt x="538556" y="365925"/>
                </a:lnTo>
                <a:lnTo>
                  <a:pt x="561009" y="415709"/>
                </a:lnTo>
                <a:lnTo>
                  <a:pt x="619023" y="445719"/>
                </a:lnTo>
                <a:lnTo>
                  <a:pt x="733552" y="450938"/>
                </a:lnTo>
                <a:lnTo>
                  <a:pt x="780973" y="451358"/>
                </a:lnTo>
                <a:lnTo>
                  <a:pt x="806094" y="451129"/>
                </a:lnTo>
                <a:lnTo>
                  <a:pt x="881189" y="449338"/>
                </a:lnTo>
                <a:lnTo>
                  <a:pt x="953084" y="443280"/>
                </a:lnTo>
                <a:lnTo>
                  <a:pt x="1012355" y="406958"/>
                </a:lnTo>
                <a:lnTo>
                  <a:pt x="1033132" y="355079"/>
                </a:lnTo>
                <a:lnTo>
                  <a:pt x="1036485" y="327025"/>
                </a:lnTo>
                <a:lnTo>
                  <a:pt x="1037247" y="298665"/>
                </a:lnTo>
                <a:close/>
              </a:path>
            </a:pathLst>
          </a:custGeom>
          <a:solidFill>
            <a:srgbClr val="EC71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20860" y="1891495"/>
            <a:ext cx="4422140" cy="282575"/>
          </a:xfrm>
          <a:custGeom>
            <a:avLst/>
            <a:gdLst/>
            <a:ahLst/>
            <a:cxnLst/>
            <a:rect l="l" t="t" r="r" b="b"/>
            <a:pathLst>
              <a:path w="4422140" h="282575">
                <a:moveTo>
                  <a:pt x="4415440" y="0"/>
                </a:moveTo>
                <a:lnTo>
                  <a:pt x="4407692" y="0"/>
                </a:lnTo>
                <a:lnTo>
                  <a:pt x="6282" y="0"/>
                </a:lnTo>
                <a:lnTo>
                  <a:pt x="0" y="6276"/>
                </a:lnTo>
                <a:lnTo>
                  <a:pt x="0" y="276156"/>
                </a:lnTo>
                <a:lnTo>
                  <a:pt x="6282" y="282432"/>
                </a:lnTo>
                <a:lnTo>
                  <a:pt x="4415440" y="282432"/>
                </a:lnTo>
                <a:lnTo>
                  <a:pt x="4421717" y="276156"/>
                </a:lnTo>
                <a:lnTo>
                  <a:pt x="4421717" y="6276"/>
                </a:lnTo>
                <a:lnTo>
                  <a:pt x="4415440" y="0"/>
                </a:lnTo>
                <a:close/>
              </a:path>
            </a:pathLst>
          </a:custGeom>
          <a:solidFill>
            <a:srgbClr val="EC714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1" name="bg object 3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95705" y="1975479"/>
            <a:ext cx="308850" cy="121416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1523807" y="1975604"/>
            <a:ext cx="16510" cy="121285"/>
          </a:xfrm>
          <a:custGeom>
            <a:avLst/>
            <a:gdLst/>
            <a:ahLst/>
            <a:cxnLst/>
            <a:rect l="l" t="t" r="r" b="b"/>
            <a:pathLst>
              <a:path w="16509" h="121285">
                <a:moveTo>
                  <a:pt x="15981" y="0"/>
                </a:moveTo>
                <a:lnTo>
                  <a:pt x="0" y="0"/>
                </a:lnTo>
                <a:lnTo>
                  <a:pt x="0" y="121106"/>
                </a:lnTo>
                <a:lnTo>
                  <a:pt x="15981" y="121106"/>
                </a:lnTo>
                <a:lnTo>
                  <a:pt x="159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bg object 3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596805" y="1973247"/>
            <a:ext cx="1923271" cy="124949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583633" y="1975604"/>
            <a:ext cx="1227219" cy="122591"/>
          </a:xfrm>
          <a:prstGeom prst="rect">
            <a:avLst/>
          </a:prstGeom>
        </p:spPr>
      </p:pic>
      <p:sp>
        <p:nvSpPr>
          <p:cNvPr id="35" name="bg object 35"/>
          <p:cNvSpPr/>
          <p:nvPr/>
        </p:nvSpPr>
        <p:spPr>
          <a:xfrm>
            <a:off x="4831245" y="1975611"/>
            <a:ext cx="127000" cy="121285"/>
          </a:xfrm>
          <a:custGeom>
            <a:avLst/>
            <a:gdLst/>
            <a:ahLst/>
            <a:cxnLst/>
            <a:rect l="l" t="t" r="r" b="b"/>
            <a:pathLst>
              <a:path w="127000" h="121285">
                <a:moveTo>
                  <a:pt x="13436" y="0"/>
                </a:moveTo>
                <a:lnTo>
                  <a:pt x="0" y="0"/>
                </a:lnTo>
                <a:lnTo>
                  <a:pt x="0" y="121107"/>
                </a:lnTo>
                <a:lnTo>
                  <a:pt x="13436" y="121107"/>
                </a:lnTo>
                <a:lnTo>
                  <a:pt x="13436" y="0"/>
                </a:lnTo>
                <a:close/>
              </a:path>
              <a:path w="127000" h="121285">
                <a:moveTo>
                  <a:pt x="126555" y="70269"/>
                </a:moveTo>
                <a:lnTo>
                  <a:pt x="69723" y="70269"/>
                </a:lnTo>
                <a:lnTo>
                  <a:pt x="69723" y="86067"/>
                </a:lnTo>
                <a:lnTo>
                  <a:pt x="126555" y="86067"/>
                </a:lnTo>
                <a:lnTo>
                  <a:pt x="126555" y="702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6" name="bg object 3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013534" y="1975059"/>
            <a:ext cx="446698" cy="122208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133222" y="572525"/>
            <a:ext cx="138677" cy="124410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346578" y="572896"/>
            <a:ext cx="166314" cy="123665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608712" y="572894"/>
            <a:ext cx="71567" cy="123665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739502" y="572894"/>
            <a:ext cx="71567" cy="123665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942852" y="572894"/>
            <a:ext cx="152968" cy="123671"/>
          </a:xfrm>
          <a:prstGeom prst="rect">
            <a:avLst/>
          </a:prstGeom>
        </p:spPr>
      </p:pic>
      <p:sp>
        <p:nvSpPr>
          <p:cNvPr id="42" name="bg object 42"/>
          <p:cNvSpPr/>
          <p:nvPr/>
        </p:nvSpPr>
        <p:spPr>
          <a:xfrm>
            <a:off x="2122982" y="572896"/>
            <a:ext cx="121285" cy="123189"/>
          </a:xfrm>
          <a:custGeom>
            <a:avLst/>
            <a:gdLst/>
            <a:ahLst/>
            <a:cxnLst/>
            <a:rect l="l" t="t" r="r" b="b"/>
            <a:pathLst>
              <a:path w="121285" h="123190">
                <a:moveTo>
                  <a:pt x="121259" y="109220"/>
                </a:moveTo>
                <a:lnTo>
                  <a:pt x="16510" y="109220"/>
                </a:lnTo>
                <a:lnTo>
                  <a:pt x="16510" y="67310"/>
                </a:lnTo>
                <a:lnTo>
                  <a:pt x="116636" y="67310"/>
                </a:lnTo>
                <a:lnTo>
                  <a:pt x="116636" y="52070"/>
                </a:lnTo>
                <a:lnTo>
                  <a:pt x="16510" y="52070"/>
                </a:lnTo>
                <a:lnTo>
                  <a:pt x="16510" y="13970"/>
                </a:lnTo>
                <a:lnTo>
                  <a:pt x="121081" y="13970"/>
                </a:lnTo>
                <a:lnTo>
                  <a:pt x="121081" y="0"/>
                </a:lnTo>
                <a:lnTo>
                  <a:pt x="0" y="0"/>
                </a:lnTo>
                <a:lnTo>
                  <a:pt x="0" y="13970"/>
                </a:lnTo>
                <a:lnTo>
                  <a:pt x="0" y="52070"/>
                </a:lnTo>
                <a:lnTo>
                  <a:pt x="0" y="67310"/>
                </a:lnTo>
                <a:lnTo>
                  <a:pt x="0" y="109220"/>
                </a:lnTo>
                <a:lnTo>
                  <a:pt x="0" y="123190"/>
                </a:lnTo>
                <a:lnTo>
                  <a:pt x="121259" y="123190"/>
                </a:lnTo>
                <a:lnTo>
                  <a:pt x="121259" y="1092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3" name="bg object 4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315397" y="572894"/>
            <a:ext cx="118104" cy="124038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460659" y="572894"/>
            <a:ext cx="145917" cy="124038"/>
          </a:xfrm>
          <a:prstGeom prst="rect">
            <a:avLst/>
          </a:prstGeom>
        </p:spPr>
      </p:pic>
      <p:sp>
        <p:nvSpPr>
          <p:cNvPr id="45" name="bg object 45"/>
          <p:cNvSpPr/>
          <p:nvPr/>
        </p:nvSpPr>
        <p:spPr>
          <a:xfrm>
            <a:off x="2635224" y="572896"/>
            <a:ext cx="151130" cy="123189"/>
          </a:xfrm>
          <a:custGeom>
            <a:avLst/>
            <a:gdLst/>
            <a:ahLst/>
            <a:cxnLst/>
            <a:rect l="l" t="t" r="r" b="b"/>
            <a:pathLst>
              <a:path w="151130" h="123190">
                <a:moveTo>
                  <a:pt x="114033" y="109220"/>
                </a:moveTo>
                <a:lnTo>
                  <a:pt x="16510" y="109220"/>
                </a:lnTo>
                <a:lnTo>
                  <a:pt x="16510" y="0"/>
                </a:lnTo>
                <a:lnTo>
                  <a:pt x="0" y="0"/>
                </a:lnTo>
                <a:lnTo>
                  <a:pt x="0" y="109220"/>
                </a:lnTo>
                <a:lnTo>
                  <a:pt x="0" y="123190"/>
                </a:lnTo>
                <a:lnTo>
                  <a:pt x="114033" y="123190"/>
                </a:lnTo>
                <a:lnTo>
                  <a:pt x="114033" y="109220"/>
                </a:lnTo>
                <a:close/>
              </a:path>
              <a:path w="151130" h="123190">
                <a:moveTo>
                  <a:pt x="151015" y="67310"/>
                </a:moveTo>
                <a:lnTo>
                  <a:pt x="134505" y="67310"/>
                </a:lnTo>
                <a:lnTo>
                  <a:pt x="134505" y="123190"/>
                </a:lnTo>
                <a:lnTo>
                  <a:pt x="151015" y="123190"/>
                </a:lnTo>
                <a:lnTo>
                  <a:pt x="151015" y="673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2769730" y="572896"/>
            <a:ext cx="147320" cy="123189"/>
          </a:xfrm>
          <a:custGeom>
            <a:avLst/>
            <a:gdLst/>
            <a:ahLst/>
            <a:cxnLst/>
            <a:rect l="l" t="t" r="r" b="b"/>
            <a:pathLst>
              <a:path w="147319" h="123190">
                <a:moveTo>
                  <a:pt x="146850" y="0"/>
                </a:moveTo>
                <a:lnTo>
                  <a:pt x="130352" y="0"/>
                </a:lnTo>
                <a:lnTo>
                  <a:pt x="130352" y="52070"/>
                </a:lnTo>
                <a:lnTo>
                  <a:pt x="16510" y="52070"/>
                </a:lnTo>
                <a:lnTo>
                  <a:pt x="16510" y="0"/>
                </a:lnTo>
                <a:lnTo>
                  <a:pt x="0" y="0"/>
                </a:lnTo>
                <a:lnTo>
                  <a:pt x="0" y="52070"/>
                </a:lnTo>
                <a:lnTo>
                  <a:pt x="0" y="67310"/>
                </a:lnTo>
                <a:lnTo>
                  <a:pt x="130352" y="67310"/>
                </a:lnTo>
                <a:lnTo>
                  <a:pt x="130352" y="123190"/>
                </a:lnTo>
                <a:lnTo>
                  <a:pt x="146850" y="123190"/>
                </a:lnTo>
                <a:lnTo>
                  <a:pt x="146850" y="67310"/>
                </a:lnTo>
                <a:lnTo>
                  <a:pt x="146850" y="52070"/>
                </a:lnTo>
                <a:lnTo>
                  <a:pt x="1468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bg object 47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944216" y="572618"/>
            <a:ext cx="154361" cy="124317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3667090" y="536740"/>
            <a:ext cx="486902" cy="160195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4238875" y="572893"/>
            <a:ext cx="464664" cy="124039"/>
          </a:xfrm>
          <a:prstGeom prst="rect">
            <a:avLst/>
          </a:prstGeom>
        </p:spPr>
      </p:pic>
      <p:pic>
        <p:nvPicPr>
          <p:cNvPr id="50" name="bg object 50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4732197" y="572618"/>
            <a:ext cx="287276" cy="124317"/>
          </a:xfrm>
          <a:prstGeom prst="rect">
            <a:avLst/>
          </a:prstGeom>
        </p:spPr>
      </p:pic>
      <p:sp>
        <p:nvSpPr>
          <p:cNvPr id="51" name="bg object 51"/>
          <p:cNvSpPr/>
          <p:nvPr/>
        </p:nvSpPr>
        <p:spPr>
          <a:xfrm>
            <a:off x="5095089" y="644831"/>
            <a:ext cx="73025" cy="16510"/>
          </a:xfrm>
          <a:custGeom>
            <a:avLst/>
            <a:gdLst/>
            <a:ahLst/>
            <a:cxnLst/>
            <a:rect l="l" t="t" r="r" b="b"/>
            <a:pathLst>
              <a:path w="73025" h="16509">
                <a:moveTo>
                  <a:pt x="72684" y="0"/>
                </a:moveTo>
                <a:lnTo>
                  <a:pt x="0" y="0"/>
                </a:lnTo>
                <a:lnTo>
                  <a:pt x="0" y="15945"/>
                </a:lnTo>
                <a:lnTo>
                  <a:pt x="72684" y="15945"/>
                </a:lnTo>
                <a:lnTo>
                  <a:pt x="726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2" name="bg object 5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242026" y="572526"/>
            <a:ext cx="137017" cy="124404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5405101" y="572893"/>
            <a:ext cx="137578" cy="123671"/>
          </a:xfrm>
          <a:prstGeom prst="rect">
            <a:avLst/>
          </a:prstGeom>
        </p:spPr>
      </p:pic>
      <p:sp>
        <p:nvSpPr>
          <p:cNvPr id="54" name="bg object 54"/>
          <p:cNvSpPr/>
          <p:nvPr/>
        </p:nvSpPr>
        <p:spPr>
          <a:xfrm>
            <a:off x="3153338" y="632815"/>
            <a:ext cx="454659" cy="13335"/>
          </a:xfrm>
          <a:custGeom>
            <a:avLst/>
            <a:gdLst/>
            <a:ahLst/>
            <a:cxnLst/>
            <a:rect l="l" t="t" r="r" b="b"/>
            <a:pathLst>
              <a:path w="454660" h="13334">
                <a:moveTo>
                  <a:pt x="454603" y="0"/>
                </a:moveTo>
                <a:lnTo>
                  <a:pt x="0" y="0"/>
                </a:lnTo>
                <a:lnTo>
                  <a:pt x="0" y="12783"/>
                </a:lnTo>
                <a:lnTo>
                  <a:pt x="454603" y="12783"/>
                </a:lnTo>
                <a:lnTo>
                  <a:pt x="4546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10520806" y="733240"/>
            <a:ext cx="296545" cy="257810"/>
          </a:xfrm>
          <a:custGeom>
            <a:avLst/>
            <a:gdLst/>
            <a:ahLst/>
            <a:cxnLst/>
            <a:rect l="l" t="t" r="r" b="b"/>
            <a:pathLst>
              <a:path w="296545" h="257809">
                <a:moveTo>
                  <a:pt x="160569" y="0"/>
                </a:moveTo>
                <a:lnTo>
                  <a:pt x="0" y="0"/>
                </a:lnTo>
                <a:lnTo>
                  <a:pt x="0" y="257450"/>
                </a:lnTo>
                <a:lnTo>
                  <a:pt x="34356" y="257450"/>
                </a:lnTo>
                <a:lnTo>
                  <a:pt x="34356" y="158252"/>
                </a:lnTo>
                <a:lnTo>
                  <a:pt x="279414" y="158252"/>
                </a:lnTo>
                <a:lnTo>
                  <a:pt x="274703" y="153982"/>
                </a:lnTo>
                <a:lnTo>
                  <a:pt x="268884" y="150341"/>
                </a:lnTo>
                <a:lnTo>
                  <a:pt x="261979" y="147566"/>
                </a:lnTo>
                <a:lnTo>
                  <a:pt x="253590" y="145516"/>
                </a:lnTo>
                <a:lnTo>
                  <a:pt x="274554" y="138645"/>
                </a:lnTo>
                <a:lnTo>
                  <a:pt x="286029" y="128145"/>
                </a:lnTo>
                <a:lnTo>
                  <a:pt x="34356" y="128145"/>
                </a:lnTo>
                <a:lnTo>
                  <a:pt x="34356" y="30106"/>
                </a:lnTo>
                <a:lnTo>
                  <a:pt x="286882" y="30106"/>
                </a:lnTo>
                <a:lnTo>
                  <a:pt x="280520" y="20891"/>
                </a:lnTo>
                <a:lnTo>
                  <a:pt x="243555" y="3085"/>
                </a:lnTo>
                <a:lnTo>
                  <a:pt x="219722" y="961"/>
                </a:lnTo>
                <a:lnTo>
                  <a:pt x="160569" y="0"/>
                </a:lnTo>
                <a:close/>
              </a:path>
              <a:path w="296545" h="257809">
                <a:moveTo>
                  <a:pt x="279414" y="158252"/>
                </a:moveTo>
                <a:lnTo>
                  <a:pt x="160569" y="158252"/>
                </a:lnTo>
                <a:lnTo>
                  <a:pt x="192888" y="158504"/>
                </a:lnTo>
                <a:lnTo>
                  <a:pt x="210697" y="158830"/>
                </a:lnTo>
                <a:lnTo>
                  <a:pt x="252703" y="177989"/>
                </a:lnTo>
                <a:lnTo>
                  <a:pt x="257065" y="257450"/>
                </a:lnTo>
                <a:lnTo>
                  <a:pt x="291416" y="257450"/>
                </a:lnTo>
                <a:lnTo>
                  <a:pt x="291305" y="213339"/>
                </a:lnTo>
                <a:lnTo>
                  <a:pt x="285880" y="166555"/>
                </a:lnTo>
                <a:lnTo>
                  <a:pt x="279838" y="158636"/>
                </a:lnTo>
                <a:lnTo>
                  <a:pt x="279414" y="158252"/>
                </a:lnTo>
                <a:close/>
              </a:path>
              <a:path w="296545" h="257809">
                <a:moveTo>
                  <a:pt x="286882" y="30106"/>
                </a:moveTo>
                <a:lnTo>
                  <a:pt x="160569" y="30106"/>
                </a:lnTo>
                <a:lnTo>
                  <a:pt x="199072" y="30468"/>
                </a:lnTo>
                <a:lnTo>
                  <a:pt x="223968" y="31842"/>
                </a:lnTo>
                <a:lnTo>
                  <a:pt x="257640" y="53506"/>
                </a:lnTo>
                <a:lnTo>
                  <a:pt x="260919" y="77193"/>
                </a:lnTo>
                <a:lnTo>
                  <a:pt x="260510" y="87164"/>
                </a:lnTo>
                <a:lnTo>
                  <a:pt x="236365" y="124383"/>
                </a:lnTo>
                <a:lnTo>
                  <a:pt x="191450" y="128145"/>
                </a:lnTo>
                <a:lnTo>
                  <a:pt x="286029" y="128145"/>
                </a:lnTo>
                <a:lnTo>
                  <a:pt x="287557" y="126747"/>
                </a:lnTo>
                <a:lnTo>
                  <a:pt x="294192" y="107250"/>
                </a:lnTo>
                <a:lnTo>
                  <a:pt x="296049" y="77583"/>
                </a:lnTo>
                <a:lnTo>
                  <a:pt x="295636" y="64391"/>
                </a:lnTo>
                <a:lnTo>
                  <a:pt x="295597" y="63133"/>
                </a:lnTo>
                <a:lnTo>
                  <a:pt x="294168" y="51143"/>
                </a:lnTo>
                <a:lnTo>
                  <a:pt x="291654" y="40890"/>
                </a:lnTo>
                <a:lnTo>
                  <a:pt x="288024" y="31842"/>
                </a:lnTo>
                <a:lnTo>
                  <a:pt x="287946" y="31649"/>
                </a:lnTo>
                <a:lnTo>
                  <a:pt x="286882" y="301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6" name="bg object 56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0863540" y="809660"/>
            <a:ext cx="229660" cy="183347"/>
          </a:xfrm>
          <a:prstGeom prst="rect">
            <a:avLst/>
          </a:prstGeom>
        </p:spPr>
      </p:pic>
      <p:pic>
        <p:nvPicPr>
          <p:cNvPr id="57" name="bg object 57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1135663" y="809659"/>
            <a:ext cx="219603" cy="183347"/>
          </a:xfrm>
          <a:prstGeom prst="rect">
            <a:avLst/>
          </a:prstGeom>
        </p:spPr>
      </p:pic>
      <p:sp>
        <p:nvSpPr>
          <p:cNvPr id="58" name="bg object 58"/>
          <p:cNvSpPr/>
          <p:nvPr/>
        </p:nvSpPr>
        <p:spPr>
          <a:xfrm>
            <a:off x="11409283" y="733236"/>
            <a:ext cx="28575" cy="257810"/>
          </a:xfrm>
          <a:custGeom>
            <a:avLst/>
            <a:gdLst/>
            <a:ahLst/>
            <a:cxnLst/>
            <a:rect l="l" t="t" r="r" b="b"/>
            <a:pathLst>
              <a:path w="28575" h="257809">
                <a:moveTo>
                  <a:pt x="28180" y="0"/>
                </a:moveTo>
                <a:lnTo>
                  <a:pt x="0" y="0"/>
                </a:lnTo>
                <a:lnTo>
                  <a:pt x="0" y="257450"/>
                </a:lnTo>
                <a:lnTo>
                  <a:pt x="28180" y="257450"/>
                </a:lnTo>
                <a:lnTo>
                  <a:pt x="281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11494201" y="811979"/>
            <a:ext cx="28575" cy="179070"/>
          </a:xfrm>
          <a:custGeom>
            <a:avLst/>
            <a:gdLst/>
            <a:ahLst/>
            <a:cxnLst/>
            <a:rect l="l" t="t" r="r" b="b"/>
            <a:pathLst>
              <a:path w="28575" h="179069">
                <a:moveTo>
                  <a:pt x="28180" y="0"/>
                </a:moveTo>
                <a:lnTo>
                  <a:pt x="0" y="0"/>
                </a:lnTo>
                <a:lnTo>
                  <a:pt x="0" y="178707"/>
                </a:lnTo>
                <a:lnTo>
                  <a:pt x="28180" y="178707"/>
                </a:lnTo>
                <a:lnTo>
                  <a:pt x="281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11494201" y="733237"/>
            <a:ext cx="28575" cy="33655"/>
          </a:xfrm>
          <a:custGeom>
            <a:avLst/>
            <a:gdLst/>
            <a:ahLst/>
            <a:cxnLst/>
            <a:rect l="l" t="t" r="r" b="b"/>
            <a:pathLst>
              <a:path w="28575" h="33654">
                <a:moveTo>
                  <a:pt x="28180" y="0"/>
                </a:moveTo>
                <a:lnTo>
                  <a:pt x="0" y="0"/>
                </a:lnTo>
                <a:lnTo>
                  <a:pt x="0" y="33581"/>
                </a:lnTo>
                <a:lnTo>
                  <a:pt x="28180" y="33581"/>
                </a:lnTo>
                <a:lnTo>
                  <a:pt x="281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1" name="bg object 61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1567524" y="811980"/>
            <a:ext cx="200711" cy="178707"/>
          </a:xfrm>
          <a:prstGeom prst="rect">
            <a:avLst/>
          </a:prstGeom>
        </p:spPr>
      </p:pic>
      <p:pic>
        <p:nvPicPr>
          <p:cNvPr id="62" name="bg object 62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1804530" y="809659"/>
            <a:ext cx="219603" cy="183347"/>
          </a:xfrm>
          <a:prstGeom prst="rect">
            <a:avLst/>
          </a:prstGeom>
        </p:spPr>
      </p:pic>
      <p:sp>
        <p:nvSpPr>
          <p:cNvPr id="63" name="bg object 63"/>
          <p:cNvSpPr/>
          <p:nvPr/>
        </p:nvSpPr>
        <p:spPr>
          <a:xfrm>
            <a:off x="12073141" y="728229"/>
            <a:ext cx="485775" cy="337820"/>
          </a:xfrm>
          <a:custGeom>
            <a:avLst/>
            <a:gdLst/>
            <a:ahLst/>
            <a:cxnLst/>
            <a:rect l="l" t="t" r="r" b="b"/>
            <a:pathLst>
              <a:path w="485775" h="337819">
                <a:moveTo>
                  <a:pt x="223862" y="197624"/>
                </a:moveTo>
                <a:lnTo>
                  <a:pt x="195300" y="197624"/>
                </a:lnTo>
                <a:lnTo>
                  <a:pt x="191579" y="219075"/>
                </a:lnTo>
                <a:lnTo>
                  <a:pt x="180543" y="232016"/>
                </a:lnTo>
                <a:lnTo>
                  <a:pt x="158940" y="238391"/>
                </a:lnTo>
                <a:lnTo>
                  <a:pt x="123507" y="240080"/>
                </a:lnTo>
                <a:lnTo>
                  <a:pt x="98310" y="239636"/>
                </a:lnTo>
                <a:lnTo>
                  <a:pt x="53263" y="232359"/>
                </a:lnTo>
                <a:lnTo>
                  <a:pt x="31432" y="196913"/>
                </a:lnTo>
                <a:lnTo>
                  <a:pt x="30099" y="175615"/>
                </a:lnTo>
                <a:lnTo>
                  <a:pt x="33172" y="140017"/>
                </a:lnTo>
                <a:lnTo>
                  <a:pt x="45097" y="118884"/>
                </a:lnTo>
                <a:lnTo>
                  <a:pt x="69989" y="108750"/>
                </a:lnTo>
                <a:lnTo>
                  <a:pt x="111925" y="106146"/>
                </a:lnTo>
                <a:lnTo>
                  <a:pt x="152234" y="107873"/>
                </a:lnTo>
                <a:lnTo>
                  <a:pt x="176974" y="114198"/>
                </a:lnTo>
                <a:lnTo>
                  <a:pt x="189547" y="126822"/>
                </a:lnTo>
                <a:lnTo>
                  <a:pt x="193382" y="147447"/>
                </a:lnTo>
                <a:lnTo>
                  <a:pt x="223100" y="147447"/>
                </a:lnTo>
                <a:lnTo>
                  <a:pt x="214134" y="109829"/>
                </a:lnTo>
                <a:lnTo>
                  <a:pt x="175768" y="85826"/>
                </a:lnTo>
                <a:lnTo>
                  <a:pt x="112318" y="81445"/>
                </a:lnTo>
                <a:lnTo>
                  <a:pt x="83832" y="82054"/>
                </a:lnTo>
                <a:lnTo>
                  <a:pt x="45669" y="87630"/>
                </a:lnTo>
                <a:lnTo>
                  <a:pt x="8001" y="121729"/>
                </a:lnTo>
                <a:lnTo>
                  <a:pt x="0" y="173304"/>
                </a:lnTo>
                <a:lnTo>
                  <a:pt x="2540" y="204952"/>
                </a:lnTo>
                <a:lnTo>
                  <a:pt x="23114" y="246684"/>
                </a:lnTo>
                <a:lnTo>
                  <a:pt x="62522" y="261988"/>
                </a:lnTo>
                <a:lnTo>
                  <a:pt x="95338" y="264007"/>
                </a:lnTo>
                <a:lnTo>
                  <a:pt x="95338" y="297586"/>
                </a:lnTo>
                <a:lnTo>
                  <a:pt x="96100" y="298742"/>
                </a:lnTo>
                <a:lnTo>
                  <a:pt x="131229" y="298742"/>
                </a:lnTo>
                <a:lnTo>
                  <a:pt x="132003" y="299516"/>
                </a:lnTo>
                <a:lnTo>
                  <a:pt x="132003" y="320370"/>
                </a:lnTo>
                <a:lnTo>
                  <a:pt x="131229" y="321132"/>
                </a:lnTo>
                <a:lnTo>
                  <a:pt x="94564" y="321132"/>
                </a:lnTo>
                <a:lnTo>
                  <a:pt x="94564" y="337350"/>
                </a:lnTo>
                <a:lnTo>
                  <a:pt x="145897" y="337350"/>
                </a:lnTo>
                <a:lnTo>
                  <a:pt x="150139" y="333095"/>
                </a:lnTo>
                <a:lnTo>
                  <a:pt x="150139" y="285623"/>
                </a:lnTo>
                <a:lnTo>
                  <a:pt x="147828" y="282930"/>
                </a:lnTo>
                <a:lnTo>
                  <a:pt x="113855" y="282930"/>
                </a:lnTo>
                <a:lnTo>
                  <a:pt x="113474" y="282536"/>
                </a:lnTo>
                <a:lnTo>
                  <a:pt x="113474" y="269798"/>
                </a:lnTo>
                <a:lnTo>
                  <a:pt x="113474" y="264782"/>
                </a:lnTo>
                <a:lnTo>
                  <a:pt x="128143" y="264782"/>
                </a:lnTo>
                <a:lnTo>
                  <a:pt x="180975" y="260578"/>
                </a:lnTo>
                <a:lnTo>
                  <a:pt x="215836" y="236486"/>
                </a:lnTo>
                <a:lnTo>
                  <a:pt x="222872" y="213614"/>
                </a:lnTo>
                <a:lnTo>
                  <a:pt x="223862" y="197624"/>
                </a:lnTo>
                <a:close/>
              </a:path>
              <a:path w="485775" h="337819">
                <a:moveTo>
                  <a:pt x="448487" y="18910"/>
                </a:moveTo>
                <a:lnTo>
                  <a:pt x="448386" y="13119"/>
                </a:lnTo>
                <a:lnTo>
                  <a:pt x="447713" y="3467"/>
                </a:lnTo>
                <a:lnTo>
                  <a:pt x="428409" y="3467"/>
                </a:lnTo>
                <a:lnTo>
                  <a:pt x="427520" y="13119"/>
                </a:lnTo>
                <a:lnTo>
                  <a:pt x="427482" y="13462"/>
                </a:lnTo>
                <a:lnTo>
                  <a:pt x="425043" y="20015"/>
                </a:lnTo>
                <a:lnTo>
                  <a:pt x="420712" y="23609"/>
                </a:lnTo>
                <a:lnTo>
                  <a:pt x="414134" y="24701"/>
                </a:lnTo>
                <a:lnTo>
                  <a:pt x="408673" y="24142"/>
                </a:lnTo>
                <a:lnTo>
                  <a:pt x="401929" y="22237"/>
                </a:lnTo>
                <a:lnTo>
                  <a:pt x="392811" y="18669"/>
                </a:lnTo>
                <a:lnTo>
                  <a:pt x="366064" y="6832"/>
                </a:lnTo>
                <a:lnTo>
                  <a:pt x="354787" y="2794"/>
                </a:lnTo>
                <a:lnTo>
                  <a:pt x="345109" y="635"/>
                </a:lnTo>
                <a:lnTo>
                  <a:pt x="335788" y="0"/>
                </a:lnTo>
                <a:lnTo>
                  <a:pt x="322630" y="2552"/>
                </a:lnTo>
                <a:lnTo>
                  <a:pt x="313639" y="10655"/>
                </a:lnTo>
                <a:lnTo>
                  <a:pt x="308559" y="24701"/>
                </a:lnTo>
                <a:lnTo>
                  <a:pt x="308483" y="24904"/>
                </a:lnTo>
                <a:lnTo>
                  <a:pt x="306946" y="44577"/>
                </a:lnTo>
                <a:lnTo>
                  <a:pt x="306832" y="45935"/>
                </a:lnTo>
                <a:lnTo>
                  <a:pt x="326517" y="45935"/>
                </a:lnTo>
                <a:lnTo>
                  <a:pt x="327177" y="35458"/>
                </a:lnTo>
                <a:lnTo>
                  <a:pt x="327291" y="33578"/>
                </a:lnTo>
                <a:lnTo>
                  <a:pt x="330771" y="28943"/>
                </a:lnTo>
                <a:lnTo>
                  <a:pt x="339255" y="28943"/>
                </a:lnTo>
                <a:lnTo>
                  <a:pt x="344398" y="29616"/>
                </a:lnTo>
                <a:lnTo>
                  <a:pt x="351409" y="31737"/>
                </a:lnTo>
                <a:lnTo>
                  <a:pt x="360756" y="35458"/>
                </a:lnTo>
                <a:lnTo>
                  <a:pt x="387769" y="47688"/>
                </a:lnTo>
                <a:lnTo>
                  <a:pt x="398208" y="51663"/>
                </a:lnTo>
                <a:lnTo>
                  <a:pt x="406488" y="53555"/>
                </a:lnTo>
                <a:lnTo>
                  <a:pt x="414909" y="54038"/>
                </a:lnTo>
                <a:lnTo>
                  <a:pt x="428472" y="51663"/>
                </a:lnTo>
                <a:lnTo>
                  <a:pt x="428828" y="51663"/>
                </a:lnTo>
                <a:lnTo>
                  <a:pt x="446900" y="28943"/>
                </a:lnTo>
                <a:lnTo>
                  <a:pt x="447535" y="24904"/>
                </a:lnTo>
                <a:lnTo>
                  <a:pt x="447573" y="24701"/>
                </a:lnTo>
                <a:lnTo>
                  <a:pt x="448487" y="18910"/>
                </a:lnTo>
                <a:close/>
              </a:path>
              <a:path w="485775" h="337819">
                <a:moveTo>
                  <a:pt x="485165" y="175234"/>
                </a:moveTo>
                <a:lnTo>
                  <a:pt x="485089" y="165049"/>
                </a:lnTo>
                <a:lnTo>
                  <a:pt x="484593" y="143891"/>
                </a:lnTo>
                <a:lnTo>
                  <a:pt x="484543" y="141681"/>
                </a:lnTo>
                <a:lnTo>
                  <a:pt x="482269" y="123609"/>
                </a:lnTo>
                <a:lnTo>
                  <a:pt x="477735" y="111353"/>
                </a:lnTo>
                <a:lnTo>
                  <a:pt x="477672" y="111188"/>
                </a:lnTo>
                <a:lnTo>
                  <a:pt x="473722" y="106146"/>
                </a:lnTo>
                <a:lnTo>
                  <a:pt x="470103" y="101511"/>
                </a:lnTo>
                <a:lnTo>
                  <a:pt x="457200" y="91694"/>
                </a:lnTo>
                <a:lnTo>
                  <a:pt x="438937" y="85547"/>
                </a:lnTo>
                <a:lnTo>
                  <a:pt x="412140" y="82346"/>
                </a:lnTo>
                <a:lnTo>
                  <a:pt x="373608" y="81445"/>
                </a:lnTo>
                <a:lnTo>
                  <a:pt x="325196" y="83718"/>
                </a:lnTo>
                <a:lnTo>
                  <a:pt x="294335" y="91528"/>
                </a:lnTo>
                <a:lnTo>
                  <a:pt x="278015" y="106349"/>
                </a:lnTo>
                <a:lnTo>
                  <a:pt x="273253" y="129679"/>
                </a:lnTo>
                <a:lnTo>
                  <a:pt x="273253" y="137414"/>
                </a:lnTo>
                <a:lnTo>
                  <a:pt x="302971" y="137414"/>
                </a:lnTo>
                <a:lnTo>
                  <a:pt x="303009" y="134899"/>
                </a:lnTo>
                <a:lnTo>
                  <a:pt x="305841" y="120142"/>
                </a:lnTo>
                <a:lnTo>
                  <a:pt x="316382" y="111353"/>
                </a:lnTo>
                <a:lnTo>
                  <a:pt x="338366" y="107188"/>
                </a:lnTo>
                <a:lnTo>
                  <a:pt x="375539" y="106146"/>
                </a:lnTo>
                <a:lnTo>
                  <a:pt x="405231" y="106883"/>
                </a:lnTo>
                <a:lnTo>
                  <a:pt x="448487" y="121970"/>
                </a:lnTo>
                <a:lnTo>
                  <a:pt x="456984" y="155930"/>
                </a:lnTo>
                <a:lnTo>
                  <a:pt x="456984" y="175234"/>
                </a:lnTo>
                <a:lnTo>
                  <a:pt x="455053" y="175234"/>
                </a:lnTo>
                <a:lnTo>
                  <a:pt x="455053" y="210362"/>
                </a:lnTo>
                <a:lnTo>
                  <a:pt x="451891" y="225094"/>
                </a:lnTo>
                <a:lnTo>
                  <a:pt x="440436" y="234188"/>
                </a:lnTo>
                <a:lnTo>
                  <a:pt x="417766" y="238798"/>
                </a:lnTo>
                <a:lnTo>
                  <a:pt x="380949" y="240080"/>
                </a:lnTo>
                <a:lnTo>
                  <a:pt x="352361" y="239839"/>
                </a:lnTo>
                <a:lnTo>
                  <a:pt x="309537" y="235445"/>
                </a:lnTo>
                <a:lnTo>
                  <a:pt x="295643" y="211124"/>
                </a:lnTo>
                <a:lnTo>
                  <a:pt x="296291" y="203149"/>
                </a:lnTo>
                <a:lnTo>
                  <a:pt x="325043" y="182346"/>
                </a:lnTo>
                <a:lnTo>
                  <a:pt x="323291" y="182346"/>
                </a:lnTo>
                <a:lnTo>
                  <a:pt x="345465" y="181279"/>
                </a:lnTo>
                <a:lnTo>
                  <a:pt x="380758" y="181216"/>
                </a:lnTo>
                <a:lnTo>
                  <a:pt x="414185" y="182346"/>
                </a:lnTo>
                <a:lnTo>
                  <a:pt x="438696" y="187007"/>
                </a:lnTo>
                <a:lnTo>
                  <a:pt x="451421" y="195999"/>
                </a:lnTo>
                <a:lnTo>
                  <a:pt x="455053" y="210362"/>
                </a:lnTo>
                <a:lnTo>
                  <a:pt x="455053" y="175234"/>
                </a:lnTo>
                <a:lnTo>
                  <a:pt x="454672" y="175234"/>
                </a:lnTo>
                <a:lnTo>
                  <a:pt x="444449" y="165049"/>
                </a:lnTo>
                <a:lnTo>
                  <a:pt x="428523" y="159207"/>
                </a:lnTo>
                <a:lnTo>
                  <a:pt x="401154" y="156552"/>
                </a:lnTo>
                <a:lnTo>
                  <a:pt x="356628" y="155930"/>
                </a:lnTo>
                <a:lnTo>
                  <a:pt x="331939" y="156235"/>
                </a:lnTo>
                <a:lnTo>
                  <a:pt x="291007" y="161721"/>
                </a:lnTo>
                <a:lnTo>
                  <a:pt x="266915" y="192176"/>
                </a:lnTo>
                <a:lnTo>
                  <a:pt x="265557" y="211124"/>
                </a:lnTo>
                <a:lnTo>
                  <a:pt x="266319" y="225094"/>
                </a:lnTo>
                <a:lnTo>
                  <a:pt x="292214" y="258597"/>
                </a:lnTo>
                <a:lnTo>
                  <a:pt x="309384" y="262458"/>
                </a:lnTo>
                <a:lnTo>
                  <a:pt x="310286" y="262458"/>
                </a:lnTo>
                <a:lnTo>
                  <a:pt x="335254" y="264261"/>
                </a:lnTo>
                <a:lnTo>
                  <a:pt x="375158" y="264782"/>
                </a:lnTo>
                <a:lnTo>
                  <a:pt x="431025" y="260438"/>
                </a:lnTo>
                <a:lnTo>
                  <a:pt x="456209" y="241617"/>
                </a:lnTo>
                <a:lnTo>
                  <a:pt x="457365" y="241617"/>
                </a:lnTo>
                <a:lnTo>
                  <a:pt x="457161" y="252437"/>
                </a:lnTo>
                <a:lnTo>
                  <a:pt x="457047" y="258597"/>
                </a:lnTo>
                <a:lnTo>
                  <a:pt x="456984" y="262458"/>
                </a:lnTo>
                <a:lnTo>
                  <a:pt x="485165" y="262458"/>
                </a:lnTo>
                <a:lnTo>
                  <a:pt x="485165" y="241617"/>
                </a:lnTo>
                <a:lnTo>
                  <a:pt x="485165" y="240080"/>
                </a:lnTo>
                <a:lnTo>
                  <a:pt x="485165" y="181025"/>
                </a:lnTo>
                <a:lnTo>
                  <a:pt x="485165" y="1752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4" name="bg object 64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2607306" y="809661"/>
            <a:ext cx="235404" cy="183347"/>
          </a:xfrm>
          <a:prstGeom prst="rect">
            <a:avLst/>
          </a:prstGeom>
        </p:spPr>
      </p:pic>
      <p:pic>
        <p:nvPicPr>
          <p:cNvPr id="65" name="bg object 65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10237589" y="1450949"/>
            <a:ext cx="1875256" cy="498683"/>
          </a:xfrm>
          <a:prstGeom prst="rect">
            <a:avLst/>
          </a:prstGeom>
        </p:spPr>
      </p:pic>
      <p:pic>
        <p:nvPicPr>
          <p:cNvPr id="66" name="bg object 66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9544358" y="1409633"/>
            <a:ext cx="635923" cy="528349"/>
          </a:xfrm>
          <a:prstGeom prst="rect">
            <a:avLst/>
          </a:prstGeom>
        </p:spPr>
      </p:pic>
      <p:sp>
        <p:nvSpPr>
          <p:cNvPr id="67" name="bg object 67"/>
          <p:cNvSpPr/>
          <p:nvPr/>
        </p:nvSpPr>
        <p:spPr>
          <a:xfrm>
            <a:off x="12725812" y="1441558"/>
            <a:ext cx="302260" cy="466090"/>
          </a:xfrm>
          <a:custGeom>
            <a:avLst/>
            <a:gdLst/>
            <a:ahLst/>
            <a:cxnLst/>
            <a:rect l="l" t="t" r="r" b="b"/>
            <a:pathLst>
              <a:path w="302259" h="466089">
                <a:moveTo>
                  <a:pt x="176550" y="0"/>
                </a:moveTo>
                <a:lnTo>
                  <a:pt x="0" y="0"/>
                </a:lnTo>
                <a:lnTo>
                  <a:pt x="0" y="460023"/>
                </a:lnTo>
                <a:lnTo>
                  <a:pt x="4160" y="465726"/>
                </a:lnTo>
                <a:lnTo>
                  <a:pt x="62205" y="465726"/>
                </a:lnTo>
                <a:lnTo>
                  <a:pt x="62205" y="353408"/>
                </a:lnTo>
                <a:lnTo>
                  <a:pt x="64947" y="350666"/>
                </a:lnTo>
                <a:lnTo>
                  <a:pt x="191184" y="350666"/>
                </a:lnTo>
                <a:lnTo>
                  <a:pt x="196629" y="349367"/>
                </a:lnTo>
                <a:lnTo>
                  <a:pt x="251738" y="313424"/>
                </a:lnTo>
                <a:lnTo>
                  <a:pt x="259747" y="301357"/>
                </a:lnTo>
                <a:lnTo>
                  <a:pt x="64947" y="301357"/>
                </a:lnTo>
                <a:lnTo>
                  <a:pt x="62205" y="298614"/>
                </a:lnTo>
                <a:lnTo>
                  <a:pt x="62205" y="52967"/>
                </a:lnTo>
                <a:lnTo>
                  <a:pt x="265050" y="52967"/>
                </a:lnTo>
                <a:lnTo>
                  <a:pt x="249943" y="32961"/>
                </a:lnTo>
                <a:lnTo>
                  <a:pt x="216736" y="9047"/>
                </a:lnTo>
                <a:lnTo>
                  <a:pt x="176550" y="0"/>
                </a:lnTo>
                <a:close/>
              </a:path>
              <a:path w="302259" h="466089">
                <a:moveTo>
                  <a:pt x="265050" y="52967"/>
                </a:moveTo>
                <a:lnTo>
                  <a:pt x="178376" y="52967"/>
                </a:lnTo>
                <a:lnTo>
                  <a:pt x="185205" y="54517"/>
                </a:lnTo>
                <a:lnTo>
                  <a:pt x="193709" y="58320"/>
                </a:lnTo>
                <a:lnTo>
                  <a:pt x="201861" y="63105"/>
                </a:lnTo>
                <a:lnTo>
                  <a:pt x="207632" y="67601"/>
                </a:lnTo>
                <a:lnTo>
                  <a:pt x="227896" y="108399"/>
                </a:lnTo>
                <a:lnTo>
                  <a:pt x="234651" y="165205"/>
                </a:lnTo>
                <a:lnTo>
                  <a:pt x="230036" y="223277"/>
                </a:lnTo>
                <a:lnTo>
                  <a:pt x="216190" y="267875"/>
                </a:lnTo>
                <a:lnTo>
                  <a:pt x="187245" y="298041"/>
                </a:lnTo>
                <a:lnTo>
                  <a:pt x="174718" y="301357"/>
                </a:lnTo>
                <a:lnTo>
                  <a:pt x="259747" y="301357"/>
                </a:lnTo>
                <a:lnTo>
                  <a:pt x="276516" y="276091"/>
                </a:lnTo>
                <a:lnTo>
                  <a:pt x="293164" y="232597"/>
                </a:lnTo>
                <a:lnTo>
                  <a:pt x="301573" y="187520"/>
                </a:lnTo>
                <a:lnTo>
                  <a:pt x="301635" y="145439"/>
                </a:lnTo>
                <a:lnTo>
                  <a:pt x="292999" y="106002"/>
                </a:lnTo>
                <a:lnTo>
                  <a:pt x="275566" y="66894"/>
                </a:lnTo>
                <a:lnTo>
                  <a:pt x="265050" y="529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12504442" y="1441559"/>
            <a:ext cx="126364" cy="351155"/>
          </a:xfrm>
          <a:custGeom>
            <a:avLst/>
            <a:gdLst/>
            <a:ahLst/>
            <a:cxnLst/>
            <a:rect l="l" t="t" r="r" b="b"/>
            <a:pathLst>
              <a:path w="126365" h="351155">
                <a:moveTo>
                  <a:pt x="117637" y="0"/>
                </a:moveTo>
                <a:lnTo>
                  <a:pt x="0" y="0"/>
                </a:lnTo>
                <a:lnTo>
                  <a:pt x="0" y="47394"/>
                </a:lnTo>
                <a:lnTo>
                  <a:pt x="1796" y="49521"/>
                </a:lnTo>
                <a:lnTo>
                  <a:pt x="2322" y="50662"/>
                </a:lnTo>
                <a:lnTo>
                  <a:pt x="11979" y="53098"/>
                </a:lnTo>
                <a:lnTo>
                  <a:pt x="28095" y="53162"/>
                </a:lnTo>
                <a:lnTo>
                  <a:pt x="45138" y="52565"/>
                </a:lnTo>
                <a:lnTo>
                  <a:pt x="57577" y="53020"/>
                </a:lnTo>
                <a:lnTo>
                  <a:pt x="60579" y="53582"/>
                </a:lnTo>
                <a:lnTo>
                  <a:pt x="62660" y="54912"/>
                </a:lnTo>
                <a:lnTo>
                  <a:pt x="63665" y="57902"/>
                </a:lnTo>
                <a:lnTo>
                  <a:pt x="64977" y="346984"/>
                </a:lnTo>
                <a:lnTo>
                  <a:pt x="65379" y="347847"/>
                </a:lnTo>
                <a:lnTo>
                  <a:pt x="68292" y="350666"/>
                </a:lnTo>
                <a:lnTo>
                  <a:pt x="126236" y="350666"/>
                </a:lnTo>
                <a:lnTo>
                  <a:pt x="126236" y="4952"/>
                </a:lnTo>
                <a:lnTo>
                  <a:pt x="1176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9" name="bg object 69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13071591" y="1190738"/>
            <a:ext cx="1042126" cy="718878"/>
          </a:xfrm>
          <a:prstGeom prst="rect">
            <a:avLst/>
          </a:prstGeom>
        </p:spPr>
      </p:pic>
      <p:sp>
        <p:nvSpPr>
          <p:cNvPr id="70" name="bg object 70"/>
          <p:cNvSpPr/>
          <p:nvPr/>
        </p:nvSpPr>
        <p:spPr>
          <a:xfrm>
            <a:off x="14944650" y="20027834"/>
            <a:ext cx="133985" cy="76835"/>
          </a:xfrm>
          <a:custGeom>
            <a:avLst/>
            <a:gdLst/>
            <a:ahLst/>
            <a:cxnLst/>
            <a:rect l="l" t="t" r="r" b="b"/>
            <a:pathLst>
              <a:path w="133984" h="76834">
                <a:moveTo>
                  <a:pt x="133444" y="0"/>
                </a:moveTo>
                <a:lnTo>
                  <a:pt x="0" y="76265"/>
                </a:lnTo>
                <a:lnTo>
                  <a:pt x="133444" y="76265"/>
                </a:lnTo>
                <a:lnTo>
                  <a:pt x="133444" y="0"/>
                </a:lnTo>
                <a:close/>
              </a:path>
            </a:pathLst>
          </a:custGeom>
          <a:solidFill>
            <a:srgbClr val="2BB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14654308" y="19476164"/>
            <a:ext cx="424180" cy="484505"/>
          </a:xfrm>
          <a:custGeom>
            <a:avLst/>
            <a:gdLst/>
            <a:ahLst/>
            <a:cxnLst/>
            <a:rect l="l" t="t" r="r" b="b"/>
            <a:pathLst>
              <a:path w="424180" h="484505">
                <a:moveTo>
                  <a:pt x="423786" y="0"/>
                </a:moveTo>
                <a:lnTo>
                  <a:pt x="0" y="242065"/>
                </a:lnTo>
                <a:lnTo>
                  <a:pt x="423786" y="484130"/>
                </a:lnTo>
                <a:lnTo>
                  <a:pt x="423786" y="0"/>
                </a:lnTo>
                <a:close/>
              </a:path>
            </a:pathLst>
          </a:custGeom>
          <a:solidFill>
            <a:srgbClr val="FFC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14654302" y="19062306"/>
            <a:ext cx="424180" cy="655955"/>
          </a:xfrm>
          <a:custGeom>
            <a:avLst/>
            <a:gdLst/>
            <a:ahLst/>
            <a:cxnLst/>
            <a:rect l="l" t="t" r="r" b="b"/>
            <a:pathLst>
              <a:path w="424180" h="655955">
                <a:moveTo>
                  <a:pt x="423786" y="0"/>
                </a:moveTo>
                <a:lnTo>
                  <a:pt x="182295" y="0"/>
                </a:lnTo>
                <a:lnTo>
                  <a:pt x="0" y="104127"/>
                </a:lnTo>
                <a:lnTo>
                  <a:pt x="0" y="655929"/>
                </a:lnTo>
                <a:lnTo>
                  <a:pt x="423786" y="413867"/>
                </a:lnTo>
                <a:lnTo>
                  <a:pt x="423786" y="346329"/>
                </a:lnTo>
                <a:lnTo>
                  <a:pt x="423786" y="0"/>
                </a:lnTo>
                <a:close/>
              </a:path>
            </a:pathLst>
          </a:custGeom>
          <a:solidFill>
            <a:srgbClr val="EC7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14654309" y="19718230"/>
            <a:ext cx="424180" cy="386080"/>
          </a:xfrm>
          <a:custGeom>
            <a:avLst/>
            <a:gdLst/>
            <a:ahLst/>
            <a:cxnLst/>
            <a:rect l="l" t="t" r="r" b="b"/>
            <a:pathLst>
              <a:path w="424180" h="386080">
                <a:moveTo>
                  <a:pt x="0" y="0"/>
                </a:moveTo>
                <a:lnTo>
                  <a:pt x="0" y="385868"/>
                </a:lnTo>
                <a:lnTo>
                  <a:pt x="290342" y="385868"/>
                </a:lnTo>
                <a:lnTo>
                  <a:pt x="423786" y="309603"/>
                </a:lnTo>
                <a:lnTo>
                  <a:pt x="423786" y="242065"/>
                </a:lnTo>
                <a:lnTo>
                  <a:pt x="0" y="0"/>
                </a:lnTo>
                <a:close/>
              </a:path>
            </a:pathLst>
          </a:custGeom>
          <a:solidFill>
            <a:srgbClr val="FFC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14171424" y="19718230"/>
            <a:ext cx="483234" cy="386080"/>
          </a:xfrm>
          <a:custGeom>
            <a:avLst/>
            <a:gdLst/>
            <a:ahLst/>
            <a:cxnLst/>
            <a:rect l="l" t="t" r="r" b="b"/>
            <a:pathLst>
              <a:path w="483234" h="386080">
                <a:moveTo>
                  <a:pt x="482884" y="0"/>
                </a:moveTo>
                <a:lnTo>
                  <a:pt x="0" y="275825"/>
                </a:lnTo>
                <a:lnTo>
                  <a:pt x="192546" y="385869"/>
                </a:lnTo>
                <a:lnTo>
                  <a:pt x="482884" y="385869"/>
                </a:lnTo>
                <a:lnTo>
                  <a:pt x="482884" y="0"/>
                </a:lnTo>
                <a:close/>
              </a:path>
            </a:pathLst>
          </a:custGeom>
          <a:solidFill>
            <a:srgbClr val="5F25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14171426" y="19166425"/>
            <a:ext cx="483234" cy="551815"/>
          </a:xfrm>
          <a:custGeom>
            <a:avLst/>
            <a:gdLst/>
            <a:ahLst/>
            <a:cxnLst/>
            <a:rect l="l" t="t" r="r" b="b"/>
            <a:pathLst>
              <a:path w="483234" h="551815">
                <a:moveTo>
                  <a:pt x="482884" y="0"/>
                </a:moveTo>
                <a:lnTo>
                  <a:pt x="0" y="275978"/>
                </a:lnTo>
                <a:lnTo>
                  <a:pt x="482884" y="551803"/>
                </a:lnTo>
                <a:lnTo>
                  <a:pt x="482884" y="0"/>
                </a:lnTo>
                <a:close/>
              </a:path>
            </a:pathLst>
          </a:custGeom>
          <a:solidFill>
            <a:srgbClr val="EC7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14171424" y="19062301"/>
            <a:ext cx="483234" cy="380365"/>
          </a:xfrm>
          <a:custGeom>
            <a:avLst/>
            <a:gdLst/>
            <a:ahLst/>
            <a:cxnLst/>
            <a:rect l="l" t="t" r="r" b="b"/>
            <a:pathLst>
              <a:path w="483234" h="380365">
                <a:moveTo>
                  <a:pt x="300596" y="0"/>
                </a:moveTo>
                <a:lnTo>
                  <a:pt x="0" y="0"/>
                </a:lnTo>
                <a:lnTo>
                  <a:pt x="0" y="380102"/>
                </a:lnTo>
                <a:lnTo>
                  <a:pt x="482884" y="104123"/>
                </a:lnTo>
                <a:lnTo>
                  <a:pt x="300596" y="0"/>
                </a:lnTo>
                <a:close/>
              </a:path>
            </a:pathLst>
          </a:custGeom>
          <a:solidFill>
            <a:srgbClr val="D6D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14171426" y="19442405"/>
            <a:ext cx="483234" cy="551815"/>
          </a:xfrm>
          <a:custGeom>
            <a:avLst/>
            <a:gdLst/>
            <a:ahLst/>
            <a:cxnLst/>
            <a:rect l="l" t="t" r="r" b="b"/>
            <a:pathLst>
              <a:path w="483234" h="551815">
                <a:moveTo>
                  <a:pt x="0" y="0"/>
                </a:moveTo>
                <a:lnTo>
                  <a:pt x="0" y="551650"/>
                </a:lnTo>
                <a:lnTo>
                  <a:pt x="482884" y="275825"/>
                </a:lnTo>
                <a:lnTo>
                  <a:pt x="0" y="0"/>
                </a:lnTo>
                <a:close/>
              </a:path>
            </a:pathLst>
          </a:custGeom>
          <a:solidFill>
            <a:srgbClr val="5F258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8" name="bg object 78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3978874" y="19994055"/>
            <a:ext cx="385094" cy="110043"/>
          </a:xfrm>
          <a:prstGeom prst="rect">
            <a:avLst/>
          </a:prstGeom>
        </p:spPr>
      </p:pic>
      <p:pic>
        <p:nvPicPr>
          <p:cNvPr id="79" name="bg object 79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13688533" y="19442405"/>
            <a:ext cx="482890" cy="551650"/>
          </a:xfrm>
          <a:prstGeom prst="rect">
            <a:avLst/>
          </a:prstGeom>
        </p:spPr>
      </p:pic>
      <p:sp>
        <p:nvSpPr>
          <p:cNvPr id="80" name="bg object 80"/>
          <p:cNvSpPr/>
          <p:nvPr/>
        </p:nvSpPr>
        <p:spPr>
          <a:xfrm>
            <a:off x="13688531" y="19062301"/>
            <a:ext cx="483234" cy="380365"/>
          </a:xfrm>
          <a:custGeom>
            <a:avLst/>
            <a:gdLst/>
            <a:ahLst/>
            <a:cxnLst/>
            <a:rect l="l" t="t" r="r" b="b"/>
            <a:pathLst>
              <a:path w="483234" h="380365">
                <a:moveTo>
                  <a:pt x="482890" y="0"/>
                </a:moveTo>
                <a:lnTo>
                  <a:pt x="182290" y="0"/>
                </a:lnTo>
                <a:lnTo>
                  <a:pt x="0" y="104123"/>
                </a:lnTo>
                <a:lnTo>
                  <a:pt x="482890" y="380102"/>
                </a:lnTo>
                <a:lnTo>
                  <a:pt x="482890" y="0"/>
                </a:lnTo>
                <a:close/>
              </a:path>
            </a:pathLst>
          </a:custGeom>
          <a:solidFill>
            <a:srgbClr val="D6D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1" name="bg object 81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3688533" y="19166426"/>
            <a:ext cx="482890" cy="551803"/>
          </a:xfrm>
          <a:prstGeom prst="rect">
            <a:avLst/>
          </a:prstGeom>
        </p:spPr>
      </p:pic>
      <p:sp>
        <p:nvSpPr>
          <p:cNvPr id="82" name="bg object 82"/>
          <p:cNvSpPr/>
          <p:nvPr/>
        </p:nvSpPr>
        <p:spPr>
          <a:xfrm>
            <a:off x="13205638" y="19718235"/>
            <a:ext cx="965835" cy="386080"/>
          </a:xfrm>
          <a:custGeom>
            <a:avLst/>
            <a:gdLst/>
            <a:ahLst/>
            <a:cxnLst/>
            <a:rect l="l" t="t" r="r" b="b"/>
            <a:pathLst>
              <a:path w="965834" h="386080">
                <a:moveTo>
                  <a:pt x="965784" y="275831"/>
                </a:moveTo>
                <a:lnTo>
                  <a:pt x="482892" y="0"/>
                </a:lnTo>
                <a:lnTo>
                  <a:pt x="0" y="275831"/>
                </a:lnTo>
                <a:lnTo>
                  <a:pt x="192544" y="385864"/>
                </a:lnTo>
                <a:lnTo>
                  <a:pt x="482892" y="385864"/>
                </a:lnTo>
                <a:lnTo>
                  <a:pt x="773226" y="385864"/>
                </a:lnTo>
                <a:lnTo>
                  <a:pt x="965784" y="275831"/>
                </a:lnTo>
                <a:close/>
              </a:path>
            </a:pathLst>
          </a:custGeom>
          <a:solidFill>
            <a:srgbClr val="FFC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g object 83"/>
          <p:cNvSpPr/>
          <p:nvPr/>
        </p:nvSpPr>
        <p:spPr>
          <a:xfrm>
            <a:off x="13205645" y="19166425"/>
            <a:ext cx="483234" cy="551815"/>
          </a:xfrm>
          <a:custGeom>
            <a:avLst/>
            <a:gdLst/>
            <a:ahLst/>
            <a:cxnLst/>
            <a:rect l="l" t="t" r="r" b="b"/>
            <a:pathLst>
              <a:path w="483234" h="551815">
                <a:moveTo>
                  <a:pt x="482890" y="0"/>
                </a:moveTo>
                <a:lnTo>
                  <a:pt x="0" y="275978"/>
                </a:lnTo>
                <a:lnTo>
                  <a:pt x="482890" y="551803"/>
                </a:lnTo>
                <a:lnTo>
                  <a:pt x="482890" y="0"/>
                </a:lnTo>
                <a:close/>
              </a:path>
            </a:pathLst>
          </a:custGeom>
          <a:solidFill>
            <a:srgbClr val="2BB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13205645" y="19062301"/>
            <a:ext cx="483234" cy="380365"/>
          </a:xfrm>
          <a:custGeom>
            <a:avLst/>
            <a:gdLst/>
            <a:ahLst/>
            <a:cxnLst/>
            <a:rect l="l" t="t" r="r" b="b"/>
            <a:pathLst>
              <a:path w="483234" h="380365">
                <a:moveTo>
                  <a:pt x="300599" y="0"/>
                </a:moveTo>
                <a:lnTo>
                  <a:pt x="0" y="0"/>
                </a:lnTo>
                <a:lnTo>
                  <a:pt x="0" y="380102"/>
                </a:lnTo>
                <a:lnTo>
                  <a:pt x="482890" y="104123"/>
                </a:lnTo>
                <a:lnTo>
                  <a:pt x="300599" y="0"/>
                </a:lnTo>
                <a:close/>
              </a:path>
            </a:pathLst>
          </a:custGeom>
          <a:solidFill>
            <a:srgbClr val="5F25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13205645" y="19442405"/>
            <a:ext cx="483234" cy="551815"/>
          </a:xfrm>
          <a:custGeom>
            <a:avLst/>
            <a:gdLst/>
            <a:ahLst/>
            <a:cxnLst/>
            <a:rect l="l" t="t" r="r" b="b"/>
            <a:pathLst>
              <a:path w="483234" h="551815">
                <a:moveTo>
                  <a:pt x="0" y="0"/>
                </a:moveTo>
                <a:lnTo>
                  <a:pt x="0" y="551650"/>
                </a:lnTo>
                <a:lnTo>
                  <a:pt x="482890" y="275825"/>
                </a:lnTo>
                <a:lnTo>
                  <a:pt x="0" y="0"/>
                </a:lnTo>
                <a:close/>
              </a:path>
            </a:pathLst>
          </a:custGeom>
          <a:solidFill>
            <a:srgbClr val="2BB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6" name="bg object 86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13013098" y="19994055"/>
            <a:ext cx="385093" cy="110043"/>
          </a:xfrm>
          <a:prstGeom prst="rect">
            <a:avLst/>
          </a:prstGeom>
        </p:spPr>
      </p:pic>
      <p:sp>
        <p:nvSpPr>
          <p:cNvPr id="87" name="bg object 87"/>
          <p:cNvSpPr/>
          <p:nvPr/>
        </p:nvSpPr>
        <p:spPr>
          <a:xfrm>
            <a:off x="12722746" y="19062306"/>
            <a:ext cx="483234" cy="932180"/>
          </a:xfrm>
          <a:custGeom>
            <a:avLst/>
            <a:gdLst/>
            <a:ahLst/>
            <a:cxnLst/>
            <a:rect l="l" t="t" r="r" b="b"/>
            <a:pathLst>
              <a:path w="483234" h="932180">
                <a:moveTo>
                  <a:pt x="482892" y="380111"/>
                </a:moveTo>
                <a:lnTo>
                  <a:pt x="0" y="104127"/>
                </a:lnTo>
                <a:lnTo>
                  <a:pt x="0" y="655929"/>
                </a:lnTo>
                <a:lnTo>
                  <a:pt x="482892" y="931760"/>
                </a:lnTo>
                <a:lnTo>
                  <a:pt x="482892" y="380111"/>
                </a:lnTo>
                <a:close/>
              </a:path>
              <a:path w="483234" h="932180">
                <a:moveTo>
                  <a:pt x="482892" y="0"/>
                </a:moveTo>
                <a:lnTo>
                  <a:pt x="182295" y="0"/>
                </a:lnTo>
                <a:lnTo>
                  <a:pt x="0" y="104127"/>
                </a:lnTo>
                <a:lnTo>
                  <a:pt x="482892" y="380098"/>
                </a:lnTo>
                <a:lnTo>
                  <a:pt x="482892" y="0"/>
                </a:lnTo>
                <a:close/>
              </a:path>
            </a:pathLst>
          </a:custGeom>
          <a:solidFill>
            <a:srgbClr val="FFC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12239867" y="19718235"/>
            <a:ext cx="965835" cy="386080"/>
          </a:xfrm>
          <a:custGeom>
            <a:avLst/>
            <a:gdLst/>
            <a:ahLst/>
            <a:cxnLst/>
            <a:rect l="l" t="t" r="r" b="b"/>
            <a:pathLst>
              <a:path w="965834" h="386080">
                <a:moveTo>
                  <a:pt x="965771" y="275831"/>
                </a:moveTo>
                <a:lnTo>
                  <a:pt x="482892" y="12"/>
                </a:lnTo>
                <a:lnTo>
                  <a:pt x="0" y="275831"/>
                </a:lnTo>
                <a:lnTo>
                  <a:pt x="192544" y="385864"/>
                </a:lnTo>
                <a:lnTo>
                  <a:pt x="482879" y="385864"/>
                </a:lnTo>
                <a:lnTo>
                  <a:pt x="773226" y="385864"/>
                </a:lnTo>
                <a:lnTo>
                  <a:pt x="965771" y="275831"/>
                </a:lnTo>
                <a:close/>
              </a:path>
            </a:pathLst>
          </a:custGeom>
          <a:solidFill>
            <a:srgbClr val="EC7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12239867" y="19062306"/>
            <a:ext cx="483234" cy="932180"/>
          </a:xfrm>
          <a:custGeom>
            <a:avLst/>
            <a:gdLst/>
            <a:ahLst/>
            <a:cxnLst/>
            <a:rect l="l" t="t" r="r" b="b"/>
            <a:pathLst>
              <a:path w="483234" h="932180">
                <a:moveTo>
                  <a:pt x="482892" y="104127"/>
                </a:moveTo>
                <a:lnTo>
                  <a:pt x="300596" y="0"/>
                </a:lnTo>
                <a:lnTo>
                  <a:pt x="0" y="0"/>
                </a:lnTo>
                <a:lnTo>
                  <a:pt x="0" y="380098"/>
                </a:lnTo>
                <a:lnTo>
                  <a:pt x="0" y="931760"/>
                </a:lnTo>
                <a:lnTo>
                  <a:pt x="482892" y="655929"/>
                </a:lnTo>
                <a:lnTo>
                  <a:pt x="482892" y="104127"/>
                </a:lnTo>
                <a:close/>
              </a:path>
            </a:pathLst>
          </a:custGeom>
          <a:solidFill>
            <a:srgbClr val="D6D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g object 90"/>
          <p:cNvSpPr/>
          <p:nvPr/>
        </p:nvSpPr>
        <p:spPr>
          <a:xfrm>
            <a:off x="11274096" y="19166425"/>
            <a:ext cx="483234" cy="551815"/>
          </a:xfrm>
          <a:custGeom>
            <a:avLst/>
            <a:gdLst/>
            <a:ahLst/>
            <a:cxnLst/>
            <a:rect l="l" t="t" r="r" b="b"/>
            <a:pathLst>
              <a:path w="483234" h="551815">
                <a:moveTo>
                  <a:pt x="482890" y="0"/>
                </a:moveTo>
                <a:lnTo>
                  <a:pt x="0" y="275978"/>
                </a:lnTo>
                <a:lnTo>
                  <a:pt x="482890" y="551803"/>
                </a:lnTo>
                <a:lnTo>
                  <a:pt x="482890" y="0"/>
                </a:lnTo>
                <a:close/>
              </a:path>
            </a:pathLst>
          </a:custGeom>
          <a:solidFill>
            <a:srgbClr val="D6D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g object 91"/>
          <p:cNvSpPr/>
          <p:nvPr/>
        </p:nvSpPr>
        <p:spPr>
          <a:xfrm>
            <a:off x="11274096" y="19062301"/>
            <a:ext cx="483234" cy="380365"/>
          </a:xfrm>
          <a:custGeom>
            <a:avLst/>
            <a:gdLst/>
            <a:ahLst/>
            <a:cxnLst/>
            <a:rect l="l" t="t" r="r" b="b"/>
            <a:pathLst>
              <a:path w="483234" h="380365">
                <a:moveTo>
                  <a:pt x="300599" y="0"/>
                </a:moveTo>
                <a:lnTo>
                  <a:pt x="0" y="0"/>
                </a:lnTo>
                <a:lnTo>
                  <a:pt x="0" y="380102"/>
                </a:lnTo>
                <a:lnTo>
                  <a:pt x="482890" y="104123"/>
                </a:lnTo>
                <a:lnTo>
                  <a:pt x="300599" y="0"/>
                </a:lnTo>
                <a:close/>
              </a:path>
            </a:pathLst>
          </a:custGeom>
          <a:solidFill>
            <a:srgbClr val="EC7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2" name="bg object 92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11081549" y="19994055"/>
            <a:ext cx="385092" cy="110043"/>
          </a:xfrm>
          <a:prstGeom prst="rect">
            <a:avLst/>
          </a:prstGeom>
        </p:spPr>
      </p:pic>
      <p:sp>
        <p:nvSpPr>
          <p:cNvPr id="93" name="bg object 93"/>
          <p:cNvSpPr/>
          <p:nvPr/>
        </p:nvSpPr>
        <p:spPr>
          <a:xfrm>
            <a:off x="10791207" y="19062301"/>
            <a:ext cx="483234" cy="380365"/>
          </a:xfrm>
          <a:custGeom>
            <a:avLst/>
            <a:gdLst/>
            <a:ahLst/>
            <a:cxnLst/>
            <a:rect l="l" t="t" r="r" b="b"/>
            <a:pathLst>
              <a:path w="483234" h="380365">
                <a:moveTo>
                  <a:pt x="482890" y="0"/>
                </a:moveTo>
                <a:lnTo>
                  <a:pt x="182290" y="0"/>
                </a:lnTo>
                <a:lnTo>
                  <a:pt x="0" y="104123"/>
                </a:lnTo>
                <a:lnTo>
                  <a:pt x="482890" y="380102"/>
                </a:lnTo>
                <a:lnTo>
                  <a:pt x="482890" y="0"/>
                </a:lnTo>
                <a:close/>
              </a:path>
            </a:pathLst>
          </a:custGeom>
          <a:solidFill>
            <a:srgbClr val="EC7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g object 94"/>
          <p:cNvSpPr/>
          <p:nvPr/>
        </p:nvSpPr>
        <p:spPr>
          <a:xfrm>
            <a:off x="10308323" y="19062306"/>
            <a:ext cx="965835" cy="655955"/>
          </a:xfrm>
          <a:custGeom>
            <a:avLst/>
            <a:gdLst/>
            <a:ahLst/>
            <a:cxnLst/>
            <a:rect l="l" t="t" r="r" b="b"/>
            <a:pathLst>
              <a:path w="965834" h="655955">
                <a:moveTo>
                  <a:pt x="965771" y="380111"/>
                </a:moveTo>
                <a:lnTo>
                  <a:pt x="482879" y="104127"/>
                </a:lnTo>
                <a:lnTo>
                  <a:pt x="300596" y="0"/>
                </a:lnTo>
                <a:lnTo>
                  <a:pt x="0" y="0"/>
                </a:lnTo>
                <a:lnTo>
                  <a:pt x="0" y="380098"/>
                </a:lnTo>
                <a:lnTo>
                  <a:pt x="482879" y="655929"/>
                </a:lnTo>
                <a:lnTo>
                  <a:pt x="965771" y="380111"/>
                </a:lnTo>
                <a:close/>
              </a:path>
            </a:pathLst>
          </a:custGeom>
          <a:solidFill>
            <a:srgbClr val="2BB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5" name="bg object 95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10308325" y="19442405"/>
            <a:ext cx="482884" cy="551650"/>
          </a:xfrm>
          <a:prstGeom prst="rect">
            <a:avLst/>
          </a:prstGeom>
        </p:spPr>
      </p:pic>
      <p:sp>
        <p:nvSpPr>
          <p:cNvPr id="96" name="bg object 96"/>
          <p:cNvSpPr/>
          <p:nvPr/>
        </p:nvSpPr>
        <p:spPr>
          <a:xfrm>
            <a:off x="10308325" y="19994057"/>
            <a:ext cx="193040" cy="110489"/>
          </a:xfrm>
          <a:custGeom>
            <a:avLst/>
            <a:gdLst/>
            <a:ahLst/>
            <a:cxnLst/>
            <a:rect l="l" t="t" r="r" b="b"/>
            <a:pathLst>
              <a:path w="193040" h="110490">
                <a:moveTo>
                  <a:pt x="0" y="0"/>
                </a:moveTo>
                <a:lnTo>
                  <a:pt x="0" y="110042"/>
                </a:lnTo>
                <a:lnTo>
                  <a:pt x="192543" y="110042"/>
                </a:lnTo>
                <a:lnTo>
                  <a:pt x="0" y="0"/>
                </a:lnTo>
                <a:close/>
              </a:path>
            </a:pathLst>
          </a:custGeom>
          <a:solidFill>
            <a:srgbClr val="2BB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9825431" y="19062306"/>
            <a:ext cx="483234" cy="932180"/>
          </a:xfrm>
          <a:custGeom>
            <a:avLst/>
            <a:gdLst/>
            <a:ahLst/>
            <a:cxnLst/>
            <a:rect l="l" t="t" r="r" b="b"/>
            <a:pathLst>
              <a:path w="483234" h="932180">
                <a:moveTo>
                  <a:pt x="482892" y="380111"/>
                </a:moveTo>
                <a:lnTo>
                  <a:pt x="0" y="104127"/>
                </a:lnTo>
                <a:lnTo>
                  <a:pt x="0" y="655929"/>
                </a:lnTo>
                <a:lnTo>
                  <a:pt x="482892" y="931760"/>
                </a:lnTo>
                <a:lnTo>
                  <a:pt x="482892" y="380111"/>
                </a:lnTo>
                <a:close/>
              </a:path>
              <a:path w="483234" h="932180">
                <a:moveTo>
                  <a:pt x="482892" y="0"/>
                </a:moveTo>
                <a:lnTo>
                  <a:pt x="182295" y="0"/>
                </a:lnTo>
                <a:lnTo>
                  <a:pt x="0" y="104127"/>
                </a:lnTo>
                <a:lnTo>
                  <a:pt x="482892" y="380098"/>
                </a:lnTo>
                <a:lnTo>
                  <a:pt x="482892" y="0"/>
                </a:lnTo>
                <a:close/>
              </a:path>
            </a:pathLst>
          </a:custGeom>
          <a:solidFill>
            <a:srgbClr val="5F25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4062" y="804164"/>
            <a:ext cx="1357312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062" y="4623943"/>
            <a:ext cx="135731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7625" y="18696814"/>
            <a:ext cx="48260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4062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8500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1319" y="19340999"/>
            <a:ext cx="6388735" cy="451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800" spc="55" dirty="0">
                <a:solidFill>
                  <a:srgbClr val="FFFFFF"/>
                </a:solidFill>
                <a:latin typeface="MicrogrammaDMedExt"/>
                <a:cs typeface="MicrogrammaDMedExt"/>
              </a:rPr>
              <a:t>abraco.org.br/</a:t>
            </a:r>
            <a:r>
              <a:rPr sz="2800" b="1" spc="55" dirty="0">
                <a:solidFill>
                  <a:srgbClr val="FFFFFF"/>
                </a:solidFill>
                <a:latin typeface="Microgramma D Extended"/>
                <a:cs typeface="Microgramma D Extended"/>
              </a:rPr>
              <a:t>intercorr2025</a:t>
            </a:r>
            <a:endParaRPr sz="2800">
              <a:latin typeface="Microgramma D Extended"/>
              <a:cs typeface="Microgramma D Extended"/>
            </a:endParaRP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751BA2D5-C8EE-B141-AB44-52C3FEA78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50" y="2813050"/>
            <a:ext cx="14859000" cy="1607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en-US" sz="2400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Suggested Poster Display Arrangement</a:t>
            </a:r>
            <a:endParaRPr lang="pt-BR" sz="2400" u="sng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buNone/>
            </a:pPr>
            <a:r>
              <a:rPr lang="en-US" sz="2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poster display area is 1.2 m high x 0.90 m wide. Posters should not exceed the display area.</a:t>
            </a:r>
          </a:p>
          <a:p>
            <a:pPr algn="ctr">
              <a:lnSpc>
                <a:spcPct val="107000"/>
              </a:lnSpc>
              <a:buNone/>
            </a:pPr>
            <a:r>
              <a:rPr lang="en-US" sz="44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Poster Title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Lead Author’s Name, Institution, Co-Author(s) Name(s), and Institution(s)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D01FDE5E-1232-EFED-53CB-7F7078365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559" y="4870450"/>
            <a:ext cx="6392218" cy="2438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</a:t>
            </a:r>
            <a:endParaRPr lang="pt-B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BE05074A-B1BF-6689-5411-829554A65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389" y="7613650"/>
            <a:ext cx="12873660" cy="4953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Tables or Figures</a:t>
            </a:r>
            <a:endParaRPr lang="pt-B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6D928E5-019E-8E6A-82BB-FB65B9224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559" y="12871450"/>
            <a:ext cx="6282919" cy="31678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Experimental Details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7D699E1F-3644-EAE5-D0EA-960F4E128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1580" y="12871449"/>
            <a:ext cx="6300469" cy="31678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Conclusions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EE2746D0-12A4-E066-382A-9C6E10C17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7450" y="4870450"/>
            <a:ext cx="6392218" cy="2438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Results</a:t>
            </a:r>
            <a:endParaRPr lang="pt-B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86FB7DE0-7DD4-2B56-B0CA-D5FCAC03E39A}"/>
              </a:ext>
            </a:extLst>
          </p:cNvPr>
          <p:cNvSpPr txBox="1"/>
          <p:nvPr/>
        </p:nvSpPr>
        <p:spPr>
          <a:xfrm>
            <a:off x="3196119" y="16529050"/>
            <a:ext cx="8458200" cy="8382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Acknowledgments/Disclosures</a:t>
            </a:r>
            <a:endParaRPr lang="pt-B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id="{C327DBDC-E0F8-034E-5F3A-457B5F307FD8}"/>
              </a:ext>
            </a:extLst>
          </p:cNvPr>
          <p:cNvSpPr txBox="1"/>
          <p:nvPr/>
        </p:nvSpPr>
        <p:spPr>
          <a:xfrm>
            <a:off x="951559" y="17710150"/>
            <a:ext cx="12978109" cy="133350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Helpful hints: </a:t>
            </a:r>
            <a:r>
              <a:rPr lang="en-US" sz="2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Readability is key! Do not mount illustrations/abstract pieces on heavy display board. This is a suggested layout but is not required. You can arrange your poster however you feel best illustrates your research, but this can serve as a valuable template for presenters.</a:t>
            </a:r>
            <a:endParaRPr lang="pt-BR" sz="24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FF7B7B453E224489D9653187E76902E" ma:contentTypeVersion="14" ma:contentTypeDescription="Crie um novo documento." ma:contentTypeScope="" ma:versionID="731b55287c22ea7ec8e83e32ea99d97d">
  <xsd:schema xmlns:xsd="http://www.w3.org/2001/XMLSchema" xmlns:xs="http://www.w3.org/2001/XMLSchema" xmlns:p="http://schemas.microsoft.com/office/2006/metadata/properties" xmlns:ns2="f44dc203-a0a6-40ab-9fec-e120290b206b" xmlns:ns3="de7b9f0d-68e8-435c-b4fe-96b9fe4ab1f7" targetNamespace="http://schemas.microsoft.com/office/2006/metadata/properties" ma:root="true" ma:fieldsID="831a006427f761750ea0f499cb044ef9" ns2:_="" ns3:_="">
    <xsd:import namespace="f44dc203-a0a6-40ab-9fec-e120290b206b"/>
    <xsd:import namespace="de7b9f0d-68e8-435c-b4fe-96b9fe4ab1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4dc203-a0a6-40ab-9fec-e120290b20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Marcações de imagem" ma:readOnly="false" ma:fieldId="{5cf76f15-5ced-4ddc-b409-7134ff3c332f}" ma:taxonomyMulti="true" ma:sspId="b8cc73fa-a619-45b1-a5d1-70949a1d5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7b9f0d-68e8-435c-b4fe-96b9fe4ab1f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754aad6-fc34-4d71-87e9-444c22870bdb}" ma:internalName="TaxCatchAll" ma:showField="CatchAllData" ma:web="de7b9f0d-68e8-435c-b4fe-96b9fe4ab1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e7b9f0d-68e8-435c-b4fe-96b9fe4ab1f7" xsi:nil="true"/>
    <lcf76f155ced4ddcb4097134ff3c332f xmlns="f44dc203-a0a6-40ab-9fec-e120290b206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A0C7F-8B0B-42CE-B9D5-D5B49012F0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4dc203-a0a6-40ab-9fec-e120290b206b"/>
    <ds:schemaRef ds:uri="de7b9f0d-68e8-435c-b4fe-96b9fe4ab1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2F9492-7A2D-4398-B2D6-B683F58540EB}">
  <ds:schemaRefs>
    <ds:schemaRef ds:uri="http://schemas.microsoft.com/office/2006/metadata/properties"/>
    <ds:schemaRef ds:uri="http://schemas.microsoft.com/office/infopath/2007/PartnerControls"/>
    <ds:schemaRef ds:uri="de7b9f0d-68e8-435c-b4fe-96b9fe4ab1f7"/>
    <ds:schemaRef ds:uri="f44dc203-a0a6-40ab-9fec-e120290b206b"/>
  </ds:schemaRefs>
</ds:datastoreItem>
</file>

<file path=customXml/itemProps3.xml><?xml version="1.0" encoding="utf-8"?>
<ds:datastoreItem xmlns:ds="http://schemas.openxmlformats.org/officeDocument/2006/customXml" ds:itemID="{02971266-AA5E-4300-ADC0-339238E7B9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126</Words>
  <Application>Microsoft Office PowerPoint</Application>
  <PresentationFormat>Personalizar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Calibri</vt:lpstr>
      <vt:lpstr>Microgramma D Extended</vt:lpstr>
      <vt:lpstr>MicrogrammaDMedExt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PPT 3</dc:title>
  <dc:creator>Simone Braga</dc:creator>
  <cp:lastModifiedBy>Simone Braga</cp:lastModifiedBy>
  <cp:revision>4</cp:revision>
  <dcterms:created xsi:type="dcterms:W3CDTF">2025-05-27T13:34:30Z</dcterms:created>
  <dcterms:modified xsi:type="dcterms:W3CDTF">2025-06-05T01:01:45Z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2025-05-27T00:00:00Z</vt:filetime>
  </property>
  <property fmtid="{D5CDD505-2E9C-101B-9397-08002B2CF9AE}" pid="3" name="Creator">
    <vt:lpwstr>Adobe Illustrator 29.1 (Windows)</vt:lpwstr>
  </property>
  <property fmtid="{D5CDD505-2E9C-101B-9397-08002B2CF9AE}" pid="4" name="LastSaved">
    <vt:filetime>2025-05-27T00:00:00Z</vt:filetime>
  </property>
  <property fmtid="{D5CDD505-2E9C-101B-9397-08002B2CF9AE}" pid="5" name="Producer">
    <vt:lpwstr>Adobe PDF library 17.00</vt:lpwstr>
  </property>
  <property fmtid="{D5CDD505-2E9C-101B-9397-08002B2CF9AE}" pid="6" name="ContentTypeId">
    <vt:lpwstr>0x010100BFF7B7B453E224489D9653187E76902E</vt:lpwstr>
  </property>
  <property fmtid="{D5CDD505-2E9C-101B-9397-08002B2CF9AE}" pid="7" name="MediaServiceImageTags">
    <vt:lpwstr/>
  </property>
</Properties>
</file>